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0" r:id="rId3"/>
    <p:sldId id="278" r:id="rId4"/>
    <p:sldId id="282" r:id="rId5"/>
    <p:sldId id="265" r:id="rId6"/>
    <p:sldId id="258" r:id="rId7"/>
    <p:sldId id="257" r:id="rId8"/>
    <p:sldId id="261" r:id="rId9"/>
    <p:sldId id="262" r:id="rId10"/>
    <p:sldId id="263" r:id="rId11"/>
    <p:sldId id="299" r:id="rId12"/>
    <p:sldId id="260" r:id="rId13"/>
    <p:sldId id="275" r:id="rId14"/>
    <p:sldId id="267" r:id="rId15"/>
    <p:sldId id="268" r:id="rId16"/>
    <p:sldId id="270" r:id="rId17"/>
    <p:sldId id="281" r:id="rId18"/>
    <p:sldId id="279" r:id="rId19"/>
    <p:sldId id="273" r:id="rId20"/>
    <p:sldId id="274" r:id="rId21"/>
    <p:sldId id="276" r:id="rId22"/>
    <p:sldId id="259" r:id="rId23"/>
    <p:sldId id="266" r:id="rId24"/>
    <p:sldId id="269" r:id="rId25"/>
    <p:sldId id="280" r:id="rId26"/>
    <p:sldId id="283" r:id="rId27"/>
    <p:sldId id="272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0C47DA-A43E-457B-845F-03B2BDF7403F}" v="15" dt="2022-08-08T13:34:12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3062" autoAdjust="0"/>
  </p:normalViewPr>
  <p:slideViewPr>
    <p:cSldViewPr snapToGrid="0">
      <p:cViewPr varScale="1">
        <p:scale>
          <a:sx n="69" d="100"/>
          <a:sy n="69" d="100"/>
        </p:scale>
        <p:origin x="121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Kuefler" userId="3337a7170b630231" providerId="LiveId" clId="{4C2DEE93-B9D1-46CF-92A3-A76ECC352144}"/>
    <pc:docChg chg="undo custSel addSld delSld modSld sldOrd">
      <pc:chgData name="John Kuefler" userId="3337a7170b630231" providerId="LiveId" clId="{4C2DEE93-B9D1-46CF-92A3-A76ECC352144}" dt="2022-05-17T22:06:56.761" v="1325" actId="1076"/>
      <pc:docMkLst>
        <pc:docMk/>
      </pc:docMkLst>
      <pc:sldChg chg="modSp">
        <pc:chgData name="John Kuefler" userId="3337a7170b630231" providerId="LiveId" clId="{4C2DEE93-B9D1-46CF-92A3-A76ECC352144}" dt="2022-05-12T22:18:45.764" v="11" actId="20577"/>
        <pc:sldMkLst>
          <pc:docMk/>
          <pc:sldMk cId="3839588177" sldId="258"/>
        </pc:sldMkLst>
        <pc:spChg chg="mod">
          <ac:chgData name="John Kuefler" userId="3337a7170b630231" providerId="LiveId" clId="{4C2DEE93-B9D1-46CF-92A3-A76ECC352144}" dt="2022-05-12T22:18:45.764" v="11" actId="20577"/>
          <ac:spMkLst>
            <pc:docMk/>
            <pc:sldMk cId="3839588177" sldId="258"/>
            <ac:spMk id="3" creationId="{A4445E13-4285-4193-A7A1-FC7D6DD9FE30}"/>
          </ac:spMkLst>
        </pc:spChg>
      </pc:sldChg>
      <pc:sldChg chg="modSp mod modNotesTx">
        <pc:chgData name="John Kuefler" userId="3337a7170b630231" providerId="LiveId" clId="{4C2DEE93-B9D1-46CF-92A3-A76ECC352144}" dt="2022-05-12T22:40:02.113" v="584" actId="20577"/>
        <pc:sldMkLst>
          <pc:docMk/>
          <pc:sldMk cId="2272188841" sldId="259"/>
        </pc:sldMkLst>
        <pc:spChg chg="mod">
          <ac:chgData name="John Kuefler" userId="3337a7170b630231" providerId="LiveId" clId="{4C2DEE93-B9D1-46CF-92A3-A76ECC352144}" dt="2022-05-12T22:39:13.418" v="560" actId="20577"/>
          <ac:spMkLst>
            <pc:docMk/>
            <pc:sldMk cId="2272188841" sldId="259"/>
            <ac:spMk id="3" creationId="{BEAED591-3A75-4C5C-9BCC-206247510E48}"/>
          </ac:spMkLst>
        </pc:spChg>
        <pc:picChg chg="mod">
          <ac:chgData name="John Kuefler" userId="3337a7170b630231" providerId="LiveId" clId="{4C2DEE93-B9D1-46CF-92A3-A76ECC352144}" dt="2022-05-12T22:39:54.651" v="562" actId="1076"/>
          <ac:picMkLst>
            <pc:docMk/>
            <pc:sldMk cId="2272188841" sldId="259"/>
            <ac:picMk id="5" creationId="{91BD6335-C9F2-4255-A771-4561737D42A6}"/>
          </ac:picMkLst>
        </pc:picChg>
      </pc:sldChg>
      <pc:sldChg chg="modSp mod modAnim">
        <pc:chgData name="John Kuefler" userId="3337a7170b630231" providerId="LiveId" clId="{4C2DEE93-B9D1-46CF-92A3-A76ECC352144}" dt="2022-05-12T22:25:35.428" v="74" actId="27636"/>
        <pc:sldMkLst>
          <pc:docMk/>
          <pc:sldMk cId="2451499718" sldId="260"/>
        </pc:sldMkLst>
        <pc:spChg chg="mod">
          <ac:chgData name="John Kuefler" userId="3337a7170b630231" providerId="LiveId" clId="{4C2DEE93-B9D1-46CF-92A3-A76ECC352144}" dt="2022-05-12T22:25:35.428" v="74" actId="27636"/>
          <ac:spMkLst>
            <pc:docMk/>
            <pc:sldMk cId="2451499718" sldId="260"/>
            <ac:spMk id="3" creationId="{B52EAB91-8B1E-4EBF-9026-21A92EC33733}"/>
          </ac:spMkLst>
        </pc:spChg>
      </pc:sldChg>
      <pc:sldChg chg="modSp">
        <pc:chgData name="John Kuefler" userId="3337a7170b630231" providerId="LiveId" clId="{4C2DEE93-B9D1-46CF-92A3-A76ECC352144}" dt="2022-05-12T22:23:48.149" v="41" actId="20577"/>
        <pc:sldMkLst>
          <pc:docMk/>
          <pc:sldMk cId="3297199462" sldId="263"/>
        </pc:sldMkLst>
        <pc:spChg chg="mod">
          <ac:chgData name="John Kuefler" userId="3337a7170b630231" providerId="LiveId" clId="{4C2DEE93-B9D1-46CF-92A3-A76ECC352144}" dt="2022-05-12T22:23:48.149" v="41" actId="20577"/>
          <ac:spMkLst>
            <pc:docMk/>
            <pc:sldMk cId="3297199462" sldId="263"/>
            <ac:spMk id="3" creationId="{32936C83-A098-41BD-B441-CABE04DDB147}"/>
          </ac:spMkLst>
        </pc:spChg>
      </pc:sldChg>
      <pc:sldChg chg="addSp modSp mod modAnim modNotesTx">
        <pc:chgData name="John Kuefler" userId="3337a7170b630231" providerId="LiveId" clId="{4C2DEE93-B9D1-46CF-92A3-A76ECC352144}" dt="2022-05-17T22:04:47.539" v="1249" actId="20577"/>
        <pc:sldMkLst>
          <pc:docMk/>
          <pc:sldMk cId="358209078" sldId="265"/>
        </pc:sldMkLst>
        <pc:spChg chg="mod">
          <ac:chgData name="John Kuefler" userId="3337a7170b630231" providerId="LiveId" clId="{4C2DEE93-B9D1-46CF-92A3-A76ECC352144}" dt="2022-05-17T22:04:29.442" v="1206" actId="14100"/>
          <ac:spMkLst>
            <pc:docMk/>
            <pc:sldMk cId="358209078" sldId="265"/>
            <ac:spMk id="2" creationId="{3D5E5107-C153-4752-AE6D-A86D7670029C}"/>
          </ac:spMkLst>
        </pc:spChg>
        <pc:spChg chg="add mod">
          <ac:chgData name="John Kuefler" userId="3337a7170b630231" providerId="LiveId" clId="{4C2DEE93-B9D1-46CF-92A3-A76ECC352144}" dt="2022-05-17T22:04:47.539" v="1249" actId="20577"/>
          <ac:spMkLst>
            <pc:docMk/>
            <pc:sldMk cId="358209078" sldId="265"/>
            <ac:spMk id="6" creationId="{3BDAC4AD-FFE0-AAEF-4583-BA81DB37B4F8}"/>
          </ac:spMkLst>
        </pc:spChg>
        <pc:picChg chg="mod">
          <ac:chgData name="John Kuefler" userId="3337a7170b630231" providerId="LiveId" clId="{4C2DEE93-B9D1-46CF-92A3-A76ECC352144}" dt="2022-05-17T22:04:36.768" v="1209" actId="1076"/>
          <ac:picMkLst>
            <pc:docMk/>
            <pc:sldMk cId="358209078" sldId="265"/>
            <ac:picMk id="4" creationId="{1DD63542-246E-4AC2-9679-C42898620935}"/>
          </ac:picMkLst>
        </pc:picChg>
      </pc:sldChg>
      <pc:sldChg chg="modSp modAnim">
        <pc:chgData name="John Kuefler" userId="3337a7170b630231" providerId="LiveId" clId="{4C2DEE93-B9D1-46CF-92A3-A76ECC352144}" dt="2022-05-12T22:42:52.046" v="601" actId="403"/>
        <pc:sldMkLst>
          <pc:docMk/>
          <pc:sldMk cId="873381152" sldId="269"/>
        </pc:sldMkLst>
        <pc:spChg chg="mod">
          <ac:chgData name="John Kuefler" userId="3337a7170b630231" providerId="LiveId" clId="{4C2DEE93-B9D1-46CF-92A3-A76ECC352144}" dt="2022-05-12T22:42:52.046" v="601" actId="403"/>
          <ac:spMkLst>
            <pc:docMk/>
            <pc:sldMk cId="873381152" sldId="269"/>
            <ac:spMk id="3" creationId="{9F102117-E58A-42BB-80A0-82106314369A}"/>
          </ac:spMkLst>
        </pc:spChg>
      </pc:sldChg>
      <pc:sldChg chg="addSp delSp modSp mod setClrOvrMap">
        <pc:chgData name="John Kuefler" userId="3337a7170b630231" providerId="LiveId" clId="{4C2DEE93-B9D1-46CF-92A3-A76ECC352144}" dt="2022-05-12T22:46:15.099" v="725" actId="26606"/>
        <pc:sldMkLst>
          <pc:docMk/>
          <pc:sldMk cId="2210801215" sldId="271"/>
        </pc:sldMkLst>
        <pc:spChg chg="mod">
          <ac:chgData name="John Kuefler" userId="3337a7170b630231" providerId="LiveId" clId="{4C2DEE93-B9D1-46CF-92A3-A76ECC352144}" dt="2022-05-12T22:46:15.099" v="725" actId="26606"/>
          <ac:spMkLst>
            <pc:docMk/>
            <pc:sldMk cId="2210801215" sldId="271"/>
            <ac:spMk id="2" creationId="{9D68322D-3B23-4DF7-9785-3774E4278B37}"/>
          </ac:spMkLst>
        </pc:spChg>
        <pc:spChg chg="add del">
          <ac:chgData name="John Kuefler" userId="3337a7170b630231" providerId="LiveId" clId="{4C2DEE93-B9D1-46CF-92A3-A76ECC352144}" dt="2022-05-12T22:46:15.099" v="725" actId="26606"/>
          <ac:spMkLst>
            <pc:docMk/>
            <pc:sldMk cId="2210801215" sldId="271"/>
            <ac:spMk id="7" creationId="{ED8E54F9-849C-4865-8C5E-FD967B81D756}"/>
          </ac:spMkLst>
        </pc:spChg>
        <pc:spChg chg="add del">
          <ac:chgData name="John Kuefler" userId="3337a7170b630231" providerId="LiveId" clId="{4C2DEE93-B9D1-46CF-92A3-A76ECC352144}" dt="2022-05-12T22:46:15.099" v="725" actId="26606"/>
          <ac:spMkLst>
            <pc:docMk/>
            <pc:sldMk cId="2210801215" sldId="271"/>
            <ac:spMk id="9" creationId="{391AE6B3-1D2D-4C67-A4DB-888635B527AC}"/>
          </ac:spMkLst>
        </pc:spChg>
        <pc:spChg chg="add del">
          <ac:chgData name="John Kuefler" userId="3337a7170b630231" providerId="LiveId" clId="{4C2DEE93-B9D1-46CF-92A3-A76ECC352144}" dt="2022-05-12T22:46:15.099" v="725" actId="26606"/>
          <ac:spMkLst>
            <pc:docMk/>
            <pc:sldMk cId="2210801215" sldId="271"/>
            <ac:spMk id="11" creationId="{6D080EC2-42B5-4E04-BBF7-F0BC5CB7C997}"/>
          </ac:spMkLst>
        </pc:spChg>
        <pc:spChg chg="add del">
          <ac:chgData name="John Kuefler" userId="3337a7170b630231" providerId="LiveId" clId="{4C2DEE93-B9D1-46CF-92A3-A76ECC352144}" dt="2022-05-12T22:46:15.099" v="725" actId="26606"/>
          <ac:spMkLst>
            <pc:docMk/>
            <pc:sldMk cId="2210801215" sldId="271"/>
            <ac:spMk id="17" creationId="{D38A241E-0395-41E5-8607-BAA2799A4374}"/>
          </ac:spMkLst>
        </pc:spChg>
        <pc:picChg chg="add del">
          <ac:chgData name="John Kuefler" userId="3337a7170b630231" providerId="LiveId" clId="{4C2DEE93-B9D1-46CF-92A3-A76ECC352144}" dt="2022-05-12T22:46:15.099" v="725" actId="26606"/>
          <ac:picMkLst>
            <pc:docMk/>
            <pc:sldMk cId="2210801215" sldId="271"/>
            <ac:picMk id="13" creationId="{B5230B88-9EF3-8317-72FA-D10FFA8A2138}"/>
          </ac:picMkLst>
        </pc:picChg>
        <pc:cxnChg chg="add del">
          <ac:chgData name="John Kuefler" userId="3337a7170b630231" providerId="LiveId" clId="{4C2DEE93-B9D1-46CF-92A3-A76ECC352144}" dt="2022-05-12T22:46:15.099" v="725" actId="26606"/>
          <ac:cxnSpMkLst>
            <pc:docMk/>
            <pc:sldMk cId="2210801215" sldId="271"/>
            <ac:cxnSpMk id="19" creationId="{CE352288-84AD-4CA8-BCD5-76C29D34E1DB}"/>
          </ac:cxnSpMkLst>
        </pc:cxnChg>
      </pc:sldChg>
      <pc:sldChg chg="modSp mod">
        <pc:chgData name="John Kuefler" userId="3337a7170b630231" providerId="LiveId" clId="{4C2DEE93-B9D1-46CF-92A3-A76ECC352144}" dt="2022-05-12T22:34:12.888" v="468" actId="20577"/>
        <pc:sldMkLst>
          <pc:docMk/>
          <pc:sldMk cId="20717331" sldId="273"/>
        </pc:sldMkLst>
        <pc:spChg chg="mod">
          <ac:chgData name="John Kuefler" userId="3337a7170b630231" providerId="LiveId" clId="{4C2DEE93-B9D1-46CF-92A3-A76ECC352144}" dt="2022-05-12T22:34:12.888" v="468" actId="20577"/>
          <ac:spMkLst>
            <pc:docMk/>
            <pc:sldMk cId="20717331" sldId="273"/>
            <ac:spMk id="3" creationId="{A979A54A-C9FD-4389-B6E4-06A8490EB36E}"/>
          </ac:spMkLst>
        </pc:spChg>
      </pc:sldChg>
      <pc:sldChg chg="addSp modSp mod modAnim">
        <pc:chgData name="John Kuefler" userId="3337a7170b630231" providerId="LiveId" clId="{4C2DEE93-B9D1-46CF-92A3-A76ECC352144}" dt="2022-05-12T22:38:45.156" v="476" actId="1076"/>
        <pc:sldMkLst>
          <pc:docMk/>
          <pc:sldMk cId="751855261" sldId="274"/>
        </pc:sldMkLst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6" creationId="{F4C1B066-690B-4448-AAA6-E0CCC6CEFC5C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8" creationId="{48AED180-A565-4F23-9FD2-899B734DB5AD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9" creationId="{2C0E84FD-8CF7-4888-9FD2-9647ADF19EBA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10" creationId="{BEABFDD1-9536-43F9-A2B9-E46AC297E7D4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11" creationId="{5D3B8A7B-F41B-4C61-AC3F-6029C3EDCB7C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12" creationId="{63AAE127-58ED-4F97-B956-338606C30605}"/>
          </ac:spMkLst>
        </pc:spChg>
        <pc:spChg chg="add 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13" creationId="{1506BBFB-C39E-0E90-BA95-4A6A9CB4F1D5}"/>
          </ac:spMkLst>
        </pc:spChg>
        <pc:spChg chg="mod">
          <ac:chgData name="John Kuefler" userId="3337a7170b630231" providerId="LiveId" clId="{4C2DEE93-B9D1-46CF-92A3-A76ECC352144}" dt="2022-05-12T22:38:45.156" v="476" actId="1076"/>
          <ac:spMkLst>
            <pc:docMk/>
            <pc:sldMk cId="751855261" sldId="274"/>
            <ac:spMk id="14" creationId="{5C152C02-E8CA-4DD8-AC6E-4BBA9EB9E73F}"/>
          </ac:spMkLst>
        </pc:spChg>
      </pc:sldChg>
      <pc:sldChg chg="addSp delSp modSp new mod setBg">
        <pc:chgData name="John Kuefler" userId="3337a7170b630231" providerId="LiveId" clId="{4C2DEE93-B9D1-46CF-92A3-A76ECC352144}" dt="2022-05-12T22:49:03.918" v="1041" actId="403"/>
        <pc:sldMkLst>
          <pc:docMk/>
          <pc:sldMk cId="305934104" sldId="275"/>
        </pc:sldMkLst>
        <pc:spChg chg="del mod">
          <ac:chgData name="John Kuefler" userId="3337a7170b630231" providerId="LiveId" clId="{4C2DEE93-B9D1-46CF-92A3-A76ECC352144}" dt="2022-05-12T22:26:05.745" v="86" actId="478"/>
          <ac:spMkLst>
            <pc:docMk/>
            <pc:sldMk cId="305934104" sldId="275"/>
            <ac:spMk id="2" creationId="{4545E8D5-B5A6-42B0-84A1-8A7108F7A05E}"/>
          </ac:spMkLst>
        </pc:spChg>
        <pc:spChg chg="mod">
          <ac:chgData name="John Kuefler" userId="3337a7170b630231" providerId="LiveId" clId="{4C2DEE93-B9D1-46CF-92A3-A76ECC352144}" dt="2022-05-12T22:49:03.918" v="1041" actId="403"/>
          <ac:spMkLst>
            <pc:docMk/>
            <pc:sldMk cId="305934104" sldId="275"/>
            <ac:spMk id="3" creationId="{6403D555-0E2E-7CA8-09AB-EB1558C0609A}"/>
          </ac:spMkLst>
        </pc:spChg>
        <pc:spChg chg="add del">
          <ac:chgData name="John Kuefler" userId="3337a7170b630231" providerId="LiveId" clId="{4C2DEE93-B9D1-46CF-92A3-A76ECC352144}" dt="2022-05-12T22:26:13.971" v="87" actId="26606"/>
          <ac:spMkLst>
            <pc:docMk/>
            <pc:sldMk cId="305934104" sldId="275"/>
            <ac:spMk id="9" creationId="{79BB35BC-D5C2-4C8B-A22A-A71E6191913B}"/>
          </ac:spMkLst>
        </pc:spChg>
        <pc:spChg chg="add">
          <ac:chgData name="John Kuefler" userId="3337a7170b630231" providerId="LiveId" clId="{4C2DEE93-B9D1-46CF-92A3-A76ECC352144}" dt="2022-05-12T22:26:13.971" v="87" actId="26606"/>
          <ac:spMkLst>
            <pc:docMk/>
            <pc:sldMk cId="305934104" sldId="275"/>
            <ac:spMk id="14" creationId="{F13C74B1-5B17-4795-BED0-7140497B445A}"/>
          </ac:spMkLst>
        </pc:spChg>
        <pc:spChg chg="add">
          <ac:chgData name="John Kuefler" userId="3337a7170b630231" providerId="LiveId" clId="{4C2DEE93-B9D1-46CF-92A3-A76ECC352144}" dt="2022-05-12T22:26:13.971" v="87" actId="26606"/>
          <ac:spMkLst>
            <pc:docMk/>
            <pc:sldMk cId="305934104" sldId="275"/>
            <ac:spMk id="16" creationId="{D4974D33-8DC5-464E-8C6D-BE58F0669C17}"/>
          </ac:spMkLst>
        </pc:spChg>
        <pc:picChg chg="add mod ord">
          <ac:chgData name="John Kuefler" userId="3337a7170b630231" providerId="LiveId" clId="{4C2DEE93-B9D1-46CF-92A3-A76ECC352144}" dt="2022-05-12T22:26:13.971" v="87" actId="26606"/>
          <ac:picMkLst>
            <pc:docMk/>
            <pc:sldMk cId="305934104" sldId="275"/>
            <ac:picMk id="5" creationId="{29A75AEA-0578-C25D-6969-AB1E600F08E0}"/>
          </ac:picMkLst>
        </pc:picChg>
      </pc:sldChg>
      <pc:sldChg chg="addSp delSp modSp new mod setBg addAnim">
        <pc:chgData name="John Kuefler" userId="3337a7170b630231" providerId="LiveId" clId="{4C2DEE93-B9D1-46CF-92A3-A76ECC352144}" dt="2022-05-12T22:27:10.920" v="135"/>
        <pc:sldMkLst>
          <pc:docMk/>
          <pc:sldMk cId="3415206255" sldId="276"/>
        </pc:sldMkLst>
        <pc:spChg chg="mod">
          <ac:chgData name="John Kuefler" userId="3337a7170b630231" providerId="LiveId" clId="{4C2DEE93-B9D1-46CF-92A3-A76ECC352144}" dt="2022-05-12T22:27:10.920" v="134" actId="26606"/>
          <ac:spMkLst>
            <pc:docMk/>
            <pc:sldMk cId="3415206255" sldId="276"/>
            <ac:spMk id="2" creationId="{0F5624F6-F843-C26E-2789-3F9851AE3C2A}"/>
          </ac:spMkLst>
        </pc:spChg>
        <pc:spChg chg="del">
          <ac:chgData name="John Kuefler" userId="3337a7170b630231" providerId="LiveId" clId="{4C2DEE93-B9D1-46CF-92A3-A76ECC352144}" dt="2022-05-12T22:26:57.401" v="89" actId="478"/>
          <ac:spMkLst>
            <pc:docMk/>
            <pc:sldMk cId="3415206255" sldId="276"/>
            <ac:spMk id="3" creationId="{D1DE5A92-7411-64A7-122C-BA203E5C64AA}"/>
          </ac:spMkLst>
        </pc:spChg>
        <pc:spChg chg="add">
          <ac:chgData name="John Kuefler" userId="3337a7170b630231" providerId="LiveId" clId="{4C2DEE93-B9D1-46CF-92A3-A76ECC352144}" dt="2022-05-12T22:27:10.920" v="134" actId="26606"/>
          <ac:spMkLst>
            <pc:docMk/>
            <pc:sldMk cId="3415206255" sldId="276"/>
            <ac:spMk id="8" creationId="{87CC2527-562A-4F69-B487-4371E5B243E7}"/>
          </ac:spMkLst>
        </pc:spChg>
        <pc:picChg chg="add">
          <ac:chgData name="John Kuefler" userId="3337a7170b630231" providerId="LiveId" clId="{4C2DEE93-B9D1-46CF-92A3-A76ECC352144}" dt="2022-05-12T22:27:10.920" v="134" actId="26606"/>
          <ac:picMkLst>
            <pc:docMk/>
            <pc:sldMk cId="3415206255" sldId="276"/>
            <ac:picMk id="4" creationId="{3F0F3069-8E62-A07E-B9E7-04301DCB3065}"/>
          </ac:picMkLst>
        </pc:picChg>
        <pc:cxnChg chg="add">
          <ac:chgData name="John Kuefler" userId="3337a7170b630231" providerId="LiveId" clId="{4C2DEE93-B9D1-46CF-92A3-A76ECC352144}" dt="2022-05-12T22:27:10.920" v="134" actId="26606"/>
          <ac:cxnSpMkLst>
            <pc:docMk/>
            <pc:sldMk cId="3415206255" sldId="276"/>
            <ac:cxnSpMk id="10" creationId="{BCDAEC91-5BCE-4B55-9CC0-43EF94CB734B}"/>
          </ac:cxnSpMkLst>
        </pc:cxnChg>
      </pc:sldChg>
      <pc:sldChg chg="new del">
        <pc:chgData name="John Kuefler" userId="3337a7170b630231" providerId="LiveId" clId="{4C2DEE93-B9D1-46CF-92A3-A76ECC352144}" dt="2022-05-12T22:29:50.269" v="141" actId="47"/>
        <pc:sldMkLst>
          <pc:docMk/>
          <pc:sldMk cId="377045942" sldId="277"/>
        </pc:sldMkLst>
      </pc:sldChg>
      <pc:sldChg chg="addSp delSp add del setBg delDesignElem">
        <pc:chgData name="John Kuefler" userId="3337a7170b630231" providerId="LiveId" clId="{4C2DEE93-B9D1-46CF-92A3-A76ECC352144}" dt="2022-05-12T22:28:07.013" v="138"/>
        <pc:sldMkLst>
          <pc:docMk/>
          <pc:sldMk cId="3012270397" sldId="277"/>
        </pc:sldMkLst>
        <pc:spChg chg="add del">
          <ac:chgData name="John Kuefler" userId="3337a7170b630231" providerId="LiveId" clId="{4C2DEE93-B9D1-46CF-92A3-A76ECC352144}" dt="2022-05-12T22:28:07.013" v="138"/>
          <ac:spMkLst>
            <pc:docMk/>
            <pc:sldMk cId="3012270397" sldId="277"/>
            <ac:spMk id="9" creationId="{E49CC64F-7275-4E33-961B-0C5CDC439875}"/>
          </ac:spMkLst>
        </pc:spChg>
      </pc:sldChg>
      <pc:sldChg chg="addSp delSp modSp add mod setBg">
        <pc:chgData name="John Kuefler" userId="3337a7170b630231" providerId="LiveId" clId="{4C2DEE93-B9D1-46CF-92A3-A76ECC352144}" dt="2022-05-12T22:33:02.085" v="414" actId="20577"/>
        <pc:sldMkLst>
          <pc:docMk/>
          <pc:sldMk cId="1412341389" sldId="278"/>
        </pc:sldMkLst>
        <pc:spChg chg="mod">
          <ac:chgData name="John Kuefler" userId="3337a7170b630231" providerId="LiveId" clId="{4C2DEE93-B9D1-46CF-92A3-A76ECC352144}" dt="2022-05-12T22:32:30.982" v="405" actId="26606"/>
          <ac:spMkLst>
            <pc:docMk/>
            <pc:sldMk cId="1412341389" sldId="278"/>
            <ac:spMk id="2" creationId="{95822AE1-5649-4E71-8998-D73ADACA4134}"/>
          </ac:spMkLst>
        </pc:spChg>
        <pc:spChg chg="mod ord">
          <ac:chgData name="John Kuefler" userId="3337a7170b630231" providerId="LiveId" clId="{4C2DEE93-B9D1-46CF-92A3-A76ECC352144}" dt="2022-05-12T22:33:02.085" v="414" actId="20577"/>
          <ac:spMkLst>
            <pc:docMk/>
            <pc:sldMk cId="1412341389" sldId="278"/>
            <ac:spMk id="3" creationId="{139DCF58-D999-44F6-A97F-7C1B59B3F58F}"/>
          </ac:spMkLst>
        </pc:spChg>
        <pc:spChg chg="add del">
          <ac:chgData name="John Kuefler" userId="3337a7170b630231" providerId="LiveId" clId="{4C2DEE93-B9D1-46CF-92A3-A76ECC352144}" dt="2022-05-12T22:32:13.210" v="397" actId="26606"/>
          <ac:spMkLst>
            <pc:docMk/>
            <pc:sldMk cId="1412341389" sldId="278"/>
            <ac:spMk id="71" creationId="{F13C74B1-5B17-4795-BED0-7140497B445A}"/>
          </ac:spMkLst>
        </pc:spChg>
        <pc:spChg chg="add del">
          <ac:chgData name="John Kuefler" userId="3337a7170b630231" providerId="LiveId" clId="{4C2DEE93-B9D1-46CF-92A3-A76ECC352144}" dt="2022-05-12T22:32:13.210" v="397" actId="26606"/>
          <ac:spMkLst>
            <pc:docMk/>
            <pc:sldMk cId="1412341389" sldId="278"/>
            <ac:spMk id="73" creationId="{D4974D33-8DC5-464E-8C6D-BE58F0669C17}"/>
          </ac:spMkLst>
        </pc:spChg>
        <pc:spChg chg="add">
          <ac:chgData name="John Kuefler" userId="3337a7170b630231" providerId="LiveId" clId="{4C2DEE93-B9D1-46CF-92A3-A76ECC352144}" dt="2022-05-12T22:32:30.982" v="405" actId="26606"/>
          <ac:spMkLst>
            <pc:docMk/>
            <pc:sldMk cId="1412341389" sldId="278"/>
            <ac:spMk id="78" creationId="{7B831B6F-405A-4B47-B9BB-5CA88F285844}"/>
          </ac:spMkLst>
        </pc:spChg>
        <pc:spChg chg="add">
          <ac:chgData name="John Kuefler" userId="3337a7170b630231" providerId="LiveId" clId="{4C2DEE93-B9D1-46CF-92A3-A76ECC352144}" dt="2022-05-12T22:32:30.982" v="405" actId="26606"/>
          <ac:spMkLst>
            <pc:docMk/>
            <pc:sldMk cId="1412341389" sldId="278"/>
            <ac:spMk id="80" creationId="{953EE71A-6488-4203-A7C4-77102FD0DCCA}"/>
          </ac:spMkLst>
        </pc:spChg>
        <pc:spChg chg="add del">
          <ac:chgData name="John Kuefler" userId="3337a7170b630231" providerId="LiveId" clId="{4C2DEE93-B9D1-46CF-92A3-A76ECC352144}" dt="2022-05-12T22:32:15.523" v="399" actId="26606"/>
          <ac:spMkLst>
            <pc:docMk/>
            <pc:sldMk cId="1412341389" sldId="278"/>
            <ac:spMk id="1028" creationId="{79BB35BC-D5C2-4C8B-A22A-A71E6191913B}"/>
          </ac:spMkLst>
        </pc:spChg>
        <pc:spChg chg="add del">
          <ac:chgData name="John Kuefler" userId="3337a7170b630231" providerId="LiveId" clId="{4C2DEE93-B9D1-46CF-92A3-A76ECC352144}" dt="2022-05-12T22:32:30.982" v="405" actId="26606"/>
          <ac:spMkLst>
            <pc:docMk/>
            <pc:sldMk cId="1412341389" sldId="278"/>
            <ac:spMk id="1032" creationId="{F13C74B1-5B17-4795-BED0-7140497B445A}"/>
          </ac:spMkLst>
        </pc:spChg>
        <pc:spChg chg="add del">
          <ac:chgData name="John Kuefler" userId="3337a7170b630231" providerId="LiveId" clId="{4C2DEE93-B9D1-46CF-92A3-A76ECC352144}" dt="2022-05-12T22:32:30.982" v="405" actId="26606"/>
          <ac:spMkLst>
            <pc:docMk/>
            <pc:sldMk cId="1412341389" sldId="278"/>
            <ac:spMk id="1033" creationId="{D4974D33-8DC5-464E-8C6D-BE58F0669C17}"/>
          </ac:spMkLst>
        </pc:spChg>
        <pc:picChg chg="del">
          <ac:chgData name="John Kuefler" userId="3337a7170b630231" providerId="LiveId" clId="{4C2DEE93-B9D1-46CF-92A3-A76ECC352144}" dt="2022-05-12T22:31:43.459" v="393" actId="478"/>
          <ac:picMkLst>
            <pc:docMk/>
            <pc:sldMk cId="1412341389" sldId="278"/>
            <ac:picMk id="9" creationId="{AA4737B8-0AF6-4AF3-AC2A-BEC7D0B8428C}"/>
          </ac:picMkLst>
        </pc:picChg>
        <pc:picChg chg="add mod">
          <ac:chgData name="John Kuefler" userId="3337a7170b630231" providerId="LiveId" clId="{4C2DEE93-B9D1-46CF-92A3-A76ECC352144}" dt="2022-05-12T22:32:30.982" v="405" actId="26606"/>
          <ac:picMkLst>
            <pc:docMk/>
            <pc:sldMk cId="1412341389" sldId="278"/>
            <ac:picMk id="1026" creationId="{B8F4736B-AE0A-8946-5834-791AD1712513}"/>
          </ac:picMkLst>
        </pc:picChg>
        <pc:cxnChg chg="add del">
          <ac:chgData name="John Kuefler" userId="3337a7170b630231" providerId="LiveId" clId="{4C2DEE93-B9D1-46CF-92A3-A76ECC352144}" dt="2022-05-12T22:32:17.223" v="401" actId="26606"/>
          <ac:cxnSpMkLst>
            <pc:docMk/>
            <pc:sldMk cId="1412341389" sldId="278"/>
            <ac:cxnSpMk id="1030" creationId="{A7F400EE-A8A5-48AF-B4D6-291B52C6F0B0}"/>
          </ac:cxnSpMkLst>
        </pc:cxnChg>
      </pc:sldChg>
      <pc:sldChg chg="addSp delSp modSp add mod ord setBg delAnim">
        <pc:chgData name="John Kuefler" userId="3337a7170b630231" providerId="LiveId" clId="{4C2DEE93-B9D1-46CF-92A3-A76ECC352144}" dt="2022-05-12T22:33:56.263" v="462" actId="26606"/>
        <pc:sldMkLst>
          <pc:docMk/>
          <pc:sldMk cId="2241173578" sldId="279"/>
        </pc:sldMkLst>
        <pc:spChg chg="mod">
          <ac:chgData name="John Kuefler" userId="3337a7170b630231" providerId="LiveId" clId="{4C2DEE93-B9D1-46CF-92A3-A76ECC352144}" dt="2022-05-12T22:33:56.263" v="462" actId="26606"/>
          <ac:spMkLst>
            <pc:docMk/>
            <pc:sldMk cId="2241173578" sldId="279"/>
            <ac:spMk id="2" creationId="{EF8ACB3D-A807-4884-B3BC-AED8B523CAC1}"/>
          </ac:spMkLst>
        </pc:spChg>
        <pc:spChg chg="del mod">
          <ac:chgData name="John Kuefler" userId="3337a7170b630231" providerId="LiveId" clId="{4C2DEE93-B9D1-46CF-92A3-A76ECC352144}" dt="2022-05-12T22:33:56.263" v="462" actId="26606"/>
          <ac:spMkLst>
            <pc:docMk/>
            <pc:sldMk cId="2241173578" sldId="279"/>
            <ac:spMk id="3" creationId="{A979A54A-C9FD-4389-B6E4-06A8490EB36E}"/>
          </ac:spMkLst>
        </pc:spChg>
        <pc:spChg chg="add">
          <ac:chgData name="John Kuefler" userId="3337a7170b630231" providerId="LiveId" clId="{4C2DEE93-B9D1-46CF-92A3-A76ECC352144}" dt="2022-05-12T22:33:56.263" v="462" actId="26606"/>
          <ac:spMkLst>
            <pc:docMk/>
            <pc:sldMk cId="2241173578" sldId="279"/>
            <ac:spMk id="6" creationId="{3A930249-8242-4E2B-AF17-C01826488321}"/>
          </ac:spMkLst>
        </pc:spChg>
        <pc:spChg chg="add">
          <ac:chgData name="John Kuefler" userId="3337a7170b630231" providerId="LiveId" clId="{4C2DEE93-B9D1-46CF-92A3-A76ECC352144}" dt="2022-05-12T22:33:56.263" v="462" actId="26606"/>
          <ac:spMkLst>
            <pc:docMk/>
            <pc:sldMk cId="2241173578" sldId="279"/>
            <ac:spMk id="7" creationId="{A5BDD999-C5E1-4B3E-A710-768673819165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8" creationId="{2E809729-C998-4662-87D5-2CD175605D48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9" creationId="{E4381723-C602-4A13-9B9F-885A32FC7403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0" creationId="{326A840D-7669-4301-8E53-30F775CB9FEF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1" creationId="{AC4F5D67-E582-4BDC-A0AD-B56A19265BDC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2" creationId="{B0CD7140-7072-46AB-AA2B-153418F3BE16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3" creationId="{63E9D9CE-1B45-4F8D-BCF4-7604BEC60DD6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4" creationId="{5C106977-E04B-4F11-96CF-16FEDF5A3185}"/>
          </ac:spMkLst>
        </pc:spChg>
        <pc:spChg chg="del">
          <ac:chgData name="John Kuefler" userId="3337a7170b630231" providerId="LiveId" clId="{4C2DEE93-B9D1-46CF-92A3-A76ECC352144}" dt="2022-05-12T22:33:38.514" v="419" actId="478"/>
          <ac:spMkLst>
            <pc:docMk/>
            <pc:sldMk cId="2241173578" sldId="279"/>
            <ac:spMk id="15" creationId="{D80134A1-3878-48D8-A95B-CF2D32918492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6" creationId="{76D9D58D-B79C-4F27-B2ED-91493CA52E30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7" creationId="{BD618BF3-F52B-41BA-8C8B-A20346F73986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8" creationId="{4D66336A-9725-4858-94CE-F115CDB4D065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19" creationId="{48875F07-851E-41C8-9989-1F52708833B9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20" creationId="{2E8F3A76-B6C0-40FD-B67A-248B1AEBC7AE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21" creationId="{D7CCDEA4-56B4-454D-822F-5D91BAEB68AC}"/>
          </ac:spMkLst>
        </pc:spChg>
        <pc:spChg chg="del">
          <ac:chgData name="John Kuefler" userId="3337a7170b630231" providerId="LiveId" clId="{4C2DEE93-B9D1-46CF-92A3-A76ECC352144}" dt="2022-05-12T22:33:36.936" v="418" actId="478"/>
          <ac:spMkLst>
            <pc:docMk/>
            <pc:sldMk cId="2241173578" sldId="279"/>
            <ac:spMk id="22" creationId="{4C0B49FB-77B0-4B8E-A68C-3DE6D2E3536D}"/>
          </ac:spMkLst>
        </pc:spChg>
        <pc:picChg chg="add">
          <ac:chgData name="John Kuefler" userId="3337a7170b630231" providerId="LiveId" clId="{4C2DEE93-B9D1-46CF-92A3-A76ECC352144}" dt="2022-05-12T22:33:56.263" v="462" actId="26606"/>
          <ac:picMkLst>
            <pc:docMk/>
            <pc:sldMk cId="2241173578" sldId="279"/>
            <ac:picMk id="5" creationId="{AA926AB5-ACF5-E302-ADFE-5FEC0CF6D11B}"/>
          </ac:picMkLst>
        </pc:picChg>
      </pc:sldChg>
      <pc:sldChg chg="modSp add modAnim">
        <pc:chgData name="John Kuefler" userId="3337a7170b630231" providerId="LiveId" clId="{4C2DEE93-B9D1-46CF-92A3-A76ECC352144}" dt="2022-05-12T22:42:59.054" v="607" actId="403"/>
        <pc:sldMkLst>
          <pc:docMk/>
          <pc:sldMk cId="1951220864" sldId="280"/>
        </pc:sldMkLst>
        <pc:spChg chg="mod">
          <ac:chgData name="John Kuefler" userId="3337a7170b630231" providerId="LiveId" clId="{4C2DEE93-B9D1-46CF-92A3-A76ECC352144}" dt="2022-05-12T22:42:59.054" v="607" actId="403"/>
          <ac:spMkLst>
            <pc:docMk/>
            <pc:sldMk cId="1951220864" sldId="280"/>
            <ac:spMk id="3" creationId="{9F102117-E58A-42BB-80A0-82106314369A}"/>
          </ac:spMkLst>
        </pc:spChg>
      </pc:sldChg>
      <pc:sldChg chg="delSp modSp new mod">
        <pc:chgData name="John Kuefler" userId="3337a7170b630231" providerId="LiveId" clId="{4C2DEE93-B9D1-46CF-92A3-A76ECC352144}" dt="2022-05-12T22:45:29.185" v="723" actId="14100"/>
        <pc:sldMkLst>
          <pc:docMk/>
          <pc:sldMk cId="1572191857" sldId="281"/>
        </pc:sldMkLst>
        <pc:spChg chg="del">
          <ac:chgData name="John Kuefler" userId="3337a7170b630231" providerId="LiveId" clId="{4C2DEE93-B9D1-46CF-92A3-A76ECC352144}" dt="2022-05-12T22:45:26.354" v="722" actId="478"/>
          <ac:spMkLst>
            <pc:docMk/>
            <pc:sldMk cId="1572191857" sldId="281"/>
            <ac:spMk id="2" creationId="{FC93B2A5-F08F-8A67-95B9-8171BAA31B63}"/>
          </ac:spMkLst>
        </pc:spChg>
        <pc:spChg chg="mod">
          <ac:chgData name="John Kuefler" userId="3337a7170b630231" providerId="LiveId" clId="{4C2DEE93-B9D1-46CF-92A3-A76ECC352144}" dt="2022-05-12T22:45:29.185" v="723" actId="14100"/>
          <ac:spMkLst>
            <pc:docMk/>
            <pc:sldMk cId="1572191857" sldId="281"/>
            <ac:spMk id="3" creationId="{92B5C15F-06BE-C3CB-C581-CCC1D612FA5B}"/>
          </ac:spMkLst>
        </pc:spChg>
      </pc:sldChg>
      <pc:sldChg chg="addSp delSp modSp new mod setBg">
        <pc:chgData name="John Kuefler" userId="3337a7170b630231" providerId="LiveId" clId="{4C2DEE93-B9D1-46CF-92A3-A76ECC352144}" dt="2022-05-12T22:48:08.409" v="928" actId="26606"/>
        <pc:sldMkLst>
          <pc:docMk/>
          <pc:sldMk cId="182718577" sldId="282"/>
        </pc:sldMkLst>
        <pc:spChg chg="mod">
          <ac:chgData name="John Kuefler" userId="3337a7170b630231" providerId="LiveId" clId="{4C2DEE93-B9D1-46CF-92A3-A76ECC352144}" dt="2022-05-12T22:48:08.409" v="928" actId="26606"/>
          <ac:spMkLst>
            <pc:docMk/>
            <pc:sldMk cId="182718577" sldId="282"/>
            <ac:spMk id="2" creationId="{5764D3DA-6F0E-E0A3-CA46-039B2F503A2E}"/>
          </ac:spMkLst>
        </pc:spChg>
        <pc:spChg chg="mod">
          <ac:chgData name="John Kuefler" userId="3337a7170b630231" providerId="LiveId" clId="{4C2DEE93-B9D1-46CF-92A3-A76ECC352144}" dt="2022-05-12T22:48:08.409" v="928" actId="26606"/>
          <ac:spMkLst>
            <pc:docMk/>
            <pc:sldMk cId="182718577" sldId="282"/>
            <ac:spMk id="3" creationId="{E66C4D02-CB66-9D68-8AF4-8017DFD748BB}"/>
          </ac:spMkLst>
        </pc:spChg>
        <pc:spChg chg="add del">
          <ac:chgData name="John Kuefler" userId="3337a7170b630231" providerId="LiveId" clId="{4C2DEE93-B9D1-46CF-92A3-A76ECC352144}" dt="2022-05-12T22:48:08.393" v="927" actId="26606"/>
          <ac:spMkLst>
            <pc:docMk/>
            <pc:sldMk cId="182718577" sldId="282"/>
            <ac:spMk id="9" creationId="{79BB35BC-D5C2-4C8B-A22A-A71E6191913B}"/>
          </ac:spMkLst>
        </pc:spChg>
        <pc:spChg chg="add">
          <ac:chgData name="John Kuefler" userId="3337a7170b630231" providerId="LiveId" clId="{4C2DEE93-B9D1-46CF-92A3-A76ECC352144}" dt="2022-05-12T22:48:08.409" v="928" actId="26606"/>
          <ac:spMkLst>
            <pc:docMk/>
            <pc:sldMk cId="182718577" sldId="282"/>
            <ac:spMk id="11" creationId="{D4974D33-8DC5-464E-8C6D-BE58F0669C17}"/>
          </ac:spMkLst>
        </pc:spChg>
        <pc:spChg chg="add">
          <ac:chgData name="John Kuefler" userId="3337a7170b630231" providerId="LiveId" clId="{4C2DEE93-B9D1-46CF-92A3-A76ECC352144}" dt="2022-05-12T22:48:08.409" v="928" actId="26606"/>
          <ac:spMkLst>
            <pc:docMk/>
            <pc:sldMk cId="182718577" sldId="282"/>
            <ac:spMk id="12" creationId="{F13C74B1-5B17-4795-BED0-7140497B445A}"/>
          </ac:spMkLst>
        </pc:spChg>
        <pc:picChg chg="add del">
          <ac:chgData name="John Kuefler" userId="3337a7170b630231" providerId="LiveId" clId="{4C2DEE93-B9D1-46CF-92A3-A76ECC352144}" dt="2022-05-12T22:48:08.393" v="927" actId="26606"/>
          <ac:picMkLst>
            <pc:docMk/>
            <pc:sldMk cId="182718577" sldId="282"/>
            <ac:picMk id="5" creationId="{543B1B9C-05B3-B343-069B-B312C1CB9C22}"/>
          </ac:picMkLst>
        </pc:picChg>
        <pc:picChg chg="add">
          <ac:chgData name="John Kuefler" userId="3337a7170b630231" providerId="LiveId" clId="{4C2DEE93-B9D1-46CF-92A3-A76ECC352144}" dt="2022-05-12T22:48:08.409" v="928" actId="26606"/>
          <ac:picMkLst>
            <pc:docMk/>
            <pc:sldMk cId="182718577" sldId="282"/>
            <ac:picMk id="13" creationId="{CE8EFEF4-1AC0-9B1F-85FD-B8F8786D035F}"/>
          </ac:picMkLst>
        </pc:picChg>
      </pc:sldChg>
      <pc:sldChg chg="addSp delSp modSp new mod setBg">
        <pc:chgData name="John Kuefler" userId="3337a7170b630231" providerId="LiveId" clId="{4C2DEE93-B9D1-46CF-92A3-A76ECC352144}" dt="2022-05-14T19:52:28.634" v="1048" actId="1076"/>
        <pc:sldMkLst>
          <pc:docMk/>
          <pc:sldMk cId="2583403492" sldId="283"/>
        </pc:sldMkLst>
        <pc:spChg chg="add del">
          <ac:chgData name="John Kuefler" userId="3337a7170b630231" providerId="LiveId" clId="{4C2DEE93-B9D1-46CF-92A3-A76ECC352144}" dt="2022-05-14T19:52:16.120" v="1047" actId="26606"/>
          <ac:spMkLst>
            <pc:docMk/>
            <pc:sldMk cId="2583403492" sldId="283"/>
            <ac:spMk id="2" creationId="{E34B7789-E1C3-AD76-AD1A-190560017EE5}"/>
          </ac:spMkLst>
        </pc:spChg>
        <pc:spChg chg="add del">
          <ac:chgData name="John Kuefler" userId="3337a7170b630231" providerId="LiveId" clId="{4C2DEE93-B9D1-46CF-92A3-A76ECC352144}" dt="2022-05-14T19:52:16.120" v="1047" actId="26606"/>
          <ac:spMkLst>
            <pc:docMk/>
            <pc:sldMk cId="2583403492" sldId="283"/>
            <ac:spMk id="3" creationId="{C2ACBC86-8171-F19D-39FB-F5BD784E6BA9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10" creationId="{F3060C83-F051-4F0E-ABAD-AA0DFC48B218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12" creationId="{83C98ABE-055B-441F-B07E-44F97F083C39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14" creationId="{29FDB030-9B49-4CED-8CCD-4D99382388AC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16" creationId="{3783CA14-24A1-485C-8B30-D6A5D87987AD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18" creationId="{9A97C86A-04D6-40F7-AE84-31AB43E6A846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20" creationId="{FF9F2414-84E8-453E-B1F3-389FDE8192D9}"/>
          </ac:spMkLst>
        </pc:spChg>
        <pc:spChg chg="add del">
          <ac:chgData name="John Kuefler" userId="3337a7170b630231" providerId="LiveId" clId="{4C2DEE93-B9D1-46CF-92A3-A76ECC352144}" dt="2022-05-14T19:52:16.120" v="1046" actId="26606"/>
          <ac:spMkLst>
            <pc:docMk/>
            <pc:sldMk cId="2583403492" sldId="283"/>
            <ac:spMk id="22" creationId="{3ECA69A1-7536-43AC-85EF-C7106179F5ED}"/>
          </ac:spMkLst>
        </pc:spChg>
        <pc:picChg chg="add mod">
          <ac:chgData name="John Kuefler" userId="3337a7170b630231" providerId="LiveId" clId="{4C2DEE93-B9D1-46CF-92A3-A76ECC352144}" dt="2022-05-14T19:52:28.634" v="1048" actId="1076"/>
          <ac:picMkLst>
            <pc:docMk/>
            <pc:sldMk cId="2583403492" sldId="283"/>
            <ac:picMk id="5" creationId="{F4D939DE-9ED2-3D5C-29CE-A1E8EBAB1C75}"/>
          </ac:picMkLst>
        </pc:picChg>
      </pc:sldChg>
      <pc:sldChg chg="addSp delSp modSp new mod setBg">
        <pc:chgData name="John Kuefler" userId="3337a7170b630231" providerId="LiveId" clId="{4C2DEE93-B9D1-46CF-92A3-A76ECC352144}" dt="2022-05-15T12:56:21.198" v="1102" actId="113"/>
        <pc:sldMkLst>
          <pc:docMk/>
          <pc:sldMk cId="3144973413" sldId="284"/>
        </pc:sldMkLst>
        <pc:spChg chg="mod">
          <ac:chgData name="John Kuefler" userId="3337a7170b630231" providerId="LiveId" clId="{4C2DEE93-B9D1-46CF-92A3-A76ECC352144}" dt="2022-05-15T12:56:21.198" v="1102" actId="113"/>
          <ac:spMkLst>
            <pc:docMk/>
            <pc:sldMk cId="3144973413" sldId="284"/>
            <ac:spMk id="2" creationId="{D14DFC83-32D3-0447-B5CD-323F8AD9313A}"/>
          </ac:spMkLst>
        </pc:spChg>
        <pc:spChg chg="mod ord">
          <ac:chgData name="John Kuefler" userId="3337a7170b630231" providerId="LiveId" clId="{4C2DEE93-B9D1-46CF-92A3-A76ECC352144}" dt="2022-05-15T12:56:05.696" v="1101" actId="403"/>
          <ac:spMkLst>
            <pc:docMk/>
            <pc:sldMk cId="3144973413" sldId="284"/>
            <ac:spMk id="3" creationId="{416EF378-A3A5-8EAF-E9F2-4FBFDEE7E3EC}"/>
          </ac:spMkLst>
        </pc:spChg>
        <pc:spChg chg="add">
          <ac:chgData name="John Kuefler" userId="3337a7170b630231" providerId="LiveId" clId="{4C2DEE93-B9D1-46CF-92A3-A76ECC352144}" dt="2022-05-15T12:55:27.876" v="1065" actId="26606"/>
          <ac:spMkLst>
            <pc:docMk/>
            <pc:sldMk cId="3144973413" sldId="284"/>
            <ac:spMk id="71" creationId="{1A95671B-3CC6-4792-9114-B74FAEA224E6}"/>
          </ac:spMkLst>
        </pc:spChg>
        <pc:spChg chg="add del">
          <ac:chgData name="John Kuefler" userId="3337a7170b630231" providerId="LiveId" clId="{4C2DEE93-B9D1-46CF-92A3-A76ECC352144}" dt="2022-05-15T12:55:20.523" v="1061" actId="26606"/>
          <ac:spMkLst>
            <pc:docMk/>
            <pc:sldMk cId="3144973413" sldId="284"/>
            <ac:spMk id="75" creationId="{99F1FFA9-D672-408C-9220-ADEEC6ABDD09}"/>
          </ac:spMkLst>
        </pc:spChg>
        <pc:spChg chg="add del">
          <ac:chgData name="John Kuefler" userId="3337a7170b630231" providerId="LiveId" clId="{4C2DEE93-B9D1-46CF-92A3-A76ECC352144}" dt="2022-05-15T12:55:22.445" v="1063" actId="26606"/>
          <ac:spMkLst>
            <pc:docMk/>
            <pc:sldMk cId="3144973413" sldId="284"/>
            <ac:spMk id="77" creationId="{3B2069EE-A08E-44F0-B3F9-3CF8CC2DCAD5}"/>
          </ac:spMkLst>
        </pc:spChg>
        <pc:spChg chg="add del">
          <ac:chgData name="John Kuefler" userId="3337a7170b630231" providerId="LiveId" clId="{4C2DEE93-B9D1-46CF-92A3-A76ECC352144}" dt="2022-05-15T12:55:22.445" v="1063" actId="26606"/>
          <ac:spMkLst>
            <pc:docMk/>
            <pc:sldMk cId="3144973413" sldId="284"/>
            <ac:spMk id="1032" creationId="{33CD251C-A887-4D2F-925B-FC097198538B}"/>
          </ac:spMkLst>
        </pc:spChg>
        <pc:grpChg chg="add del">
          <ac:chgData name="John Kuefler" userId="3337a7170b630231" providerId="LiveId" clId="{4C2DEE93-B9D1-46CF-92A3-A76ECC352144}" dt="2022-05-15T12:55:22.445" v="1063" actId="26606"/>
          <ac:grpSpMkLst>
            <pc:docMk/>
            <pc:sldMk cId="3144973413" sldId="284"/>
            <ac:grpSpMk id="79" creationId="{9C6E8597-0CCE-4A8A-9326-AA52691A1C81}"/>
          </ac:grpSpMkLst>
        </pc:grpChg>
        <pc:picChg chg="add mod">
          <ac:chgData name="John Kuefler" userId="3337a7170b630231" providerId="LiveId" clId="{4C2DEE93-B9D1-46CF-92A3-A76ECC352144}" dt="2022-05-15T12:55:27.876" v="1065" actId="26606"/>
          <ac:picMkLst>
            <pc:docMk/>
            <pc:sldMk cId="3144973413" sldId="284"/>
            <ac:picMk id="1026" creationId="{7F740802-9AD0-31B7-3B8D-62AFFB59B7FB}"/>
          </ac:picMkLst>
        </pc:picChg>
        <pc:picChg chg="add del mod">
          <ac:chgData name="John Kuefler" userId="3337a7170b630231" providerId="LiveId" clId="{4C2DEE93-B9D1-46CF-92A3-A76ECC352144}" dt="2022-05-15T12:54:29.768" v="1056"/>
          <ac:picMkLst>
            <pc:docMk/>
            <pc:sldMk cId="3144973413" sldId="284"/>
            <ac:picMk id="1028" creationId="{9A49C282-938C-F6A6-F4A6-D7C249A7FEA9}"/>
          </ac:picMkLst>
        </pc:picChg>
        <pc:picChg chg="add del mod">
          <ac:chgData name="John Kuefler" userId="3337a7170b630231" providerId="LiveId" clId="{4C2DEE93-B9D1-46CF-92A3-A76ECC352144}" dt="2022-05-15T12:55:23.204" v="1064"/>
          <ac:picMkLst>
            <pc:docMk/>
            <pc:sldMk cId="3144973413" sldId="284"/>
            <ac:picMk id="1030" creationId="{A0B4A8F8-5A54-6D69-293E-4F8F078E8E1F}"/>
          </ac:picMkLst>
        </pc:picChg>
      </pc:sldChg>
      <pc:sldChg chg="addSp delSp modSp new mod">
        <pc:chgData name="John Kuefler" userId="3337a7170b630231" providerId="LiveId" clId="{4C2DEE93-B9D1-46CF-92A3-A76ECC352144}" dt="2022-05-17T22:06:56.761" v="1325" actId="1076"/>
        <pc:sldMkLst>
          <pc:docMk/>
          <pc:sldMk cId="1231405586" sldId="285"/>
        </pc:sldMkLst>
        <pc:spChg chg="mod">
          <ac:chgData name="John Kuefler" userId="3337a7170b630231" providerId="LiveId" clId="{4C2DEE93-B9D1-46CF-92A3-A76ECC352144}" dt="2022-05-17T22:06:15.254" v="1321" actId="20577"/>
          <ac:spMkLst>
            <pc:docMk/>
            <pc:sldMk cId="1231405586" sldId="285"/>
            <ac:spMk id="2" creationId="{E3673497-DD40-CDE2-05C6-10893F6DCE31}"/>
          </ac:spMkLst>
        </pc:spChg>
        <pc:spChg chg="del">
          <ac:chgData name="John Kuefler" userId="3337a7170b630231" providerId="LiveId" clId="{4C2DEE93-B9D1-46CF-92A3-A76ECC352144}" dt="2022-05-17T22:05:50.444" v="1259" actId="478"/>
          <ac:spMkLst>
            <pc:docMk/>
            <pc:sldMk cId="1231405586" sldId="285"/>
            <ac:spMk id="3" creationId="{FC6F1B6E-5017-0CD0-984A-29E63DE31967}"/>
          </ac:spMkLst>
        </pc:spChg>
        <pc:picChg chg="add mod">
          <ac:chgData name="John Kuefler" userId="3337a7170b630231" providerId="LiveId" clId="{4C2DEE93-B9D1-46CF-92A3-A76ECC352144}" dt="2022-05-17T22:06:56.761" v="1325" actId="1076"/>
          <ac:picMkLst>
            <pc:docMk/>
            <pc:sldMk cId="1231405586" sldId="285"/>
            <ac:picMk id="1026" creationId="{2856DB41-6C81-46CC-7413-78DC06ED1F7E}"/>
          </ac:picMkLst>
        </pc:picChg>
      </pc:sldChg>
    </pc:docChg>
  </pc:docChgLst>
  <pc:docChgLst>
    <pc:chgData name="John Kuefler" userId="3337a7170b630231" providerId="LiveId" clId="{E90C47DA-A43E-457B-845F-03B2BDF7403F}"/>
    <pc:docChg chg="custSel addSld delSld modSld">
      <pc:chgData name="John Kuefler" userId="3337a7170b630231" providerId="LiveId" clId="{E90C47DA-A43E-457B-845F-03B2BDF7403F}" dt="2022-08-08T13:34:06.506" v="494" actId="47"/>
      <pc:docMkLst>
        <pc:docMk/>
      </pc:docMkLst>
      <pc:sldChg chg="modSp">
        <pc:chgData name="John Kuefler" userId="3337a7170b630231" providerId="LiveId" clId="{E90C47DA-A43E-457B-845F-03B2BDF7403F}" dt="2022-08-06T11:12:15.681" v="493" actId="20577"/>
        <pc:sldMkLst>
          <pc:docMk/>
          <pc:sldMk cId="873381152" sldId="269"/>
        </pc:sldMkLst>
        <pc:spChg chg="mod">
          <ac:chgData name="John Kuefler" userId="3337a7170b630231" providerId="LiveId" clId="{E90C47DA-A43E-457B-845F-03B2BDF7403F}" dt="2022-08-06T11:12:15.681" v="493" actId="20577"/>
          <ac:spMkLst>
            <pc:docMk/>
            <pc:sldMk cId="873381152" sldId="269"/>
            <ac:spMk id="3" creationId="{9F102117-E58A-42BB-80A0-82106314369A}"/>
          </ac:spMkLst>
        </pc:spChg>
      </pc:sldChg>
      <pc:sldChg chg="del">
        <pc:chgData name="John Kuefler" userId="3337a7170b630231" providerId="LiveId" clId="{E90C47DA-A43E-457B-845F-03B2BDF7403F}" dt="2022-08-05T11:07:25.702" v="9" actId="47"/>
        <pc:sldMkLst>
          <pc:docMk/>
          <pc:sldMk cId="3144973413" sldId="284"/>
        </pc:sldMkLst>
      </pc:sldChg>
      <pc:sldChg chg="del">
        <pc:chgData name="John Kuefler" userId="3337a7170b630231" providerId="LiveId" clId="{E90C47DA-A43E-457B-845F-03B2BDF7403F}" dt="2022-08-05T11:07:24.888" v="8" actId="47"/>
        <pc:sldMkLst>
          <pc:docMk/>
          <pc:sldMk cId="1231405586" sldId="285"/>
        </pc:sldMkLst>
      </pc:sldChg>
      <pc:sldChg chg="addSp delSp modSp new del">
        <pc:chgData name="John Kuefler" userId="3337a7170b630231" providerId="LiveId" clId="{E90C47DA-A43E-457B-845F-03B2BDF7403F}" dt="2022-08-05T11:06:59.440" v="7" actId="47"/>
        <pc:sldMkLst>
          <pc:docMk/>
          <pc:sldMk cId="1379843491" sldId="286"/>
        </pc:sldMkLst>
        <pc:spChg chg="add del">
          <ac:chgData name="John Kuefler" userId="3337a7170b630231" providerId="LiveId" clId="{E90C47DA-A43E-457B-845F-03B2BDF7403F}" dt="2022-08-05T11:06:42.571" v="4"/>
          <ac:spMkLst>
            <pc:docMk/>
            <pc:sldMk cId="1379843491" sldId="286"/>
            <ac:spMk id="3" creationId="{FEC8D7CF-D438-291A-ADD5-C11F73B77282}"/>
          </ac:spMkLst>
        </pc:spChg>
        <pc:spChg chg="add del mod">
          <ac:chgData name="John Kuefler" userId="3337a7170b630231" providerId="LiveId" clId="{E90C47DA-A43E-457B-845F-03B2BDF7403F}" dt="2022-08-05T11:06:38.789" v="2"/>
          <ac:spMkLst>
            <pc:docMk/>
            <pc:sldMk cId="1379843491" sldId="286"/>
            <ac:spMk id="5" creationId="{2FC247CF-469E-DB9C-88CC-883486CDC67F}"/>
          </ac:spMkLst>
        </pc:spChg>
        <pc:spChg chg="add del mod">
          <ac:chgData name="John Kuefler" userId="3337a7170b630231" providerId="LiveId" clId="{E90C47DA-A43E-457B-845F-03B2BDF7403F}" dt="2022-08-05T11:06:42.571" v="4"/>
          <ac:spMkLst>
            <pc:docMk/>
            <pc:sldMk cId="1379843491" sldId="286"/>
            <ac:spMk id="7" creationId="{77F8AE9F-7617-D605-E118-F29AA06D407F}"/>
          </ac:spMkLst>
        </pc:spChg>
        <pc:graphicFrameChg chg="add del mod">
          <ac:chgData name="John Kuefler" userId="3337a7170b630231" providerId="LiveId" clId="{E90C47DA-A43E-457B-845F-03B2BDF7403F}" dt="2022-08-05T11:06:38.789" v="2"/>
          <ac:graphicFrameMkLst>
            <pc:docMk/>
            <pc:sldMk cId="1379843491" sldId="286"/>
            <ac:graphicFrameMk id="4" creationId="{8520E1F6-8229-9538-7AF6-6F9A746932D6}"/>
          </ac:graphicFrameMkLst>
        </pc:graphicFrameChg>
        <pc:graphicFrameChg chg="add del mod">
          <ac:chgData name="John Kuefler" userId="3337a7170b630231" providerId="LiveId" clId="{E90C47DA-A43E-457B-845F-03B2BDF7403F}" dt="2022-08-05T11:06:42.571" v="4"/>
          <ac:graphicFrameMkLst>
            <pc:docMk/>
            <pc:sldMk cId="1379843491" sldId="286"/>
            <ac:graphicFrameMk id="6" creationId="{F721EDA9-5B79-9B58-FAF7-61B04398BAF7}"/>
          </ac:graphicFrameMkLst>
        </pc:graphicFrameChg>
      </pc:sldChg>
      <pc:sldChg chg="delSp add del setBg delDesignElem">
        <pc:chgData name="John Kuefler" userId="3337a7170b630231" providerId="LiveId" clId="{E90C47DA-A43E-457B-845F-03B2BDF7403F}" dt="2022-08-08T13:34:06.506" v="494" actId="47"/>
        <pc:sldMkLst>
          <pc:docMk/>
          <pc:sldMk cId="1423269310" sldId="298"/>
        </pc:sldMkLst>
        <pc:spChg chg="del">
          <ac:chgData name="John Kuefler" userId="3337a7170b630231" providerId="LiveId" clId="{E90C47DA-A43E-457B-845F-03B2BDF7403F}" dt="2022-08-05T11:06:57.743" v="6"/>
          <ac:spMkLst>
            <pc:docMk/>
            <pc:sldMk cId="1423269310" sldId="298"/>
            <ac:spMk id="10" creationId="{42A4FC2C-047E-45A5-965D-8E1E3BF09BC6}"/>
          </ac:spMkLst>
        </pc:spChg>
      </pc:sldChg>
      <pc:sldChg chg="addSp modSp new mod setBg">
        <pc:chgData name="John Kuefler" userId="3337a7170b630231" providerId="LiveId" clId="{E90C47DA-A43E-457B-845F-03B2BDF7403F}" dt="2022-08-05T14:36:15.409" v="486" actId="403"/>
        <pc:sldMkLst>
          <pc:docMk/>
          <pc:sldMk cId="1353295654" sldId="299"/>
        </pc:sldMkLst>
        <pc:spChg chg="mod">
          <ac:chgData name="John Kuefler" userId="3337a7170b630231" providerId="LiveId" clId="{E90C47DA-A43E-457B-845F-03B2BDF7403F}" dt="2022-08-05T14:35:53.094" v="480" actId="26606"/>
          <ac:spMkLst>
            <pc:docMk/>
            <pc:sldMk cId="1353295654" sldId="299"/>
            <ac:spMk id="2" creationId="{51C9272E-DB32-EDE8-4CB4-D44B303F2A19}"/>
          </ac:spMkLst>
        </pc:spChg>
        <pc:spChg chg="mod">
          <ac:chgData name="John Kuefler" userId="3337a7170b630231" providerId="LiveId" clId="{E90C47DA-A43E-457B-845F-03B2BDF7403F}" dt="2022-08-05T14:36:15.409" v="486" actId="403"/>
          <ac:spMkLst>
            <pc:docMk/>
            <pc:sldMk cId="1353295654" sldId="299"/>
            <ac:spMk id="3" creationId="{C01E8425-0B62-CBEE-BD7E-A9A8910464AC}"/>
          </ac:spMkLst>
        </pc:spChg>
        <pc:spChg chg="add">
          <ac:chgData name="John Kuefler" userId="3337a7170b630231" providerId="LiveId" clId="{E90C47DA-A43E-457B-845F-03B2BDF7403F}" dt="2022-08-05T14:35:53.094" v="480" actId="26606"/>
          <ac:spMkLst>
            <pc:docMk/>
            <pc:sldMk cId="1353295654" sldId="299"/>
            <ac:spMk id="8" creationId="{907EF6B7-1338-4443-8C46-6A318D952DFD}"/>
          </ac:spMkLst>
        </pc:spChg>
        <pc:spChg chg="add">
          <ac:chgData name="John Kuefler" userId="3337a7170b630231" providerId="LiveId" clId="{E90C47DA-A43E-457B-845F-03B2BDF7403F}" dt="2022-08-05T14:35:53.094" v="480" actId="26606"/>
          <ac:spMkLst>
            <pc:docMk/>
            <pc:sldMk cId="1353295654" sldId="299"/>
            <ac:spMk id="10" creationId="{DAAE4CDD-124C-4DCF-9584-B6033B545DD5}"/>
          </ac:spMkLst>
        </pc:spChg>
        <pc:spChg chg="add">
          <ac:chgData name="John Kuefler" userId="3337a7170b630231" providerId="LiveId" clId="{E90C47DA-A43E-457B-845F-03B2BDF7403F}" dt="2022-08-05T14:35:53.094" v="480" actId="26606"/>
          <ac:spMkLst>
            <pc:docMk/>
            <pc:sldMk cId="1353295654" sldId="299"/>
            <ac:spMk id="12" creationId="{081E4A58-353D-44AE-B2FC-2A74E2E400F7}"/>
          </ac:spMkLst>
        </pc:spChg>
      </pc:sldChg>
    </pc:docChg>
  </pc:docChgLst>
  <pc:docChgLst>
    <pc:chgData name="John Kuefler" userId="3337a7170b630231" providerId="LiveId" clId="{6A62226B-9459-4964-8A45-AF2183540C76}"/>
    <pc:docChg chg="undo custSel addSld delSld modSld sldOrd">
      <pc:chgData name="John Kuefler" userId="3337a7170b630231" providerId="LiveId" clId="{6A62226B-9459-4964-8A45-AF2183540C76}" dt="2022-02-22T01:42:50.626" v="5396"/>
      <pc:docMkLst>
        <pc:docMk/>
      </pc:docMkLst>
      <pc:sldChg chg="addSp modSp mod setBg addAnim setClrOvrMap">
        <pc:chgData name="John Kuefler" userId="3337a7170b630231" providerId="LiveId" clId="{6A62226B-9459-4964-8A45-AF2183540C76}" dt="2022-02-22T01:26:39.796" v="5136"/>
        <pc:sldMkLst>
          <pc:docMk/>
          <pc:sldMk cId="2686860449" sldId="256"/>
        </pc:sldMkLst>
        <pc:spChg chg="mod">
          <ac:chgData name="John Kuefler" userId="3337a7170b630231" providerId="LiveId" clId="{6A62226B-9459-4964-8A45-AF2183540C76}" dt="2022-02-22T01:26:39.780" v="5134" actId="26606"/>
          <ac:spMkLst>
            <pc:docMk/>
            <pc:sldMk cId="2686860449" sldId="256"/>
            <ac:spMk id="2" creationId="{3D5E5107-C153-4752-AE6D-A86D7670029C}"/>
          </ac:spMkLst>
        </pc:spChg>
        <pc:spChg chg="mod">
          <ac:chgData name="John Kuefler" userId="3337a7170b630231" providerId="LiveId" clId="{6A62226B-9459-4964-8A45-AF2183540C76}" dt="2022-02-22T01:26:39.780" v="5134" actId="26606"/>
          <ac:spMkLst>
            <pc:docMk/>
            <pc:sldMk cId="2686860449" sldId="256"/>
            <ac:spMk id="3" creationId="{762EA4F9-69B2-4771-BD79-0FD9D5B285B4}"/>
          </ac:spMkLst>
        </pc:spChg>
        <pc:spChg chg="add">
          <ac:chgData name="John Kuefler" userId="3337a7170b630231" providerId="LiveId" clId="{6A62226B-9459-4964-8A45-AF2183540C76}" dt="2022-02-22T01:26:39.780" v="5134" actId="26606"/>
          <ac:spMkLst>
            <pc:docMk/>
            <pc:sldMk cId="2686860449" sldId="256"/>
            <ac:spMk id="9" creationId="{E49CC64F-7275-4E33-961B-0C5CDC439875}"/>
          </ac:spMkLst>
        </pc:spChg>
        <pc:picChg chg="add">
          <ac:chgData name="John Kuefler" userId="3337a7170b630231" providerId="LiveId" clId="{6A62226B-9459-4964-8A45-AF2183540C76}" dt="2022-02-22T01:26:39.780" v="5134" actId="26606"/>
          <ac:picMkLst>
            <pc:docMk/>
            <pc:sldMk cId="2686860449" sldId="256"/>
            <ac:picMk id="5" creationId="{ACBCDDD8-43D4-471B-94A3-FFF23F6BAEC2}"/>
          </ac:picMkLst>
        </pc:picChg>
      </pc:sldChg>
      <pc:sldChg chg="addSp modSp mod setBg modAnim">
        <pc:chgData name="John Kuefler" userId="3337a7170b630231" providerId="LiveId" clId="{6A62226B-9459-4964-8A45-AF2183540C76}" dt="2022-02-22T01:29:07.293" v="5163"/>
        <pc:sldMkLst>
          <pc:docMk/>
          <pc:sldMk cId="4040877757" sldId="257"/>
        </pc:sldMkLst>
        <pc:spChg chg="mod">
          <ac:chgData name="John Kuefler" userId="3337a7170b630231" providerId="LiveId" clId="{6A62226B-9459-4964-8A45-AF2183540C76}" dt="2022-02-22T01:28:32.717" v="5151" actId="26606"/>
          <ac:spMkLst>
            <pc:docMk/>
            <pc:sldMk cId="4040877757" sldId="257"/>
            <ac:spMk id="2" creationId="{89ECCD8F-E3F8-445F-8C3E-EEA52C45104D}"/>
          </ac:spMkLst>
        </pc:spChg>
        <pc:spChg chg="mod">
          <ac:chgData name="John Kuefler" userId="3337a7170b630231" providerId="LiveId" clId="{6A62226B-9459-4964-8A45-AF2183540C76}" dt="2022-02-22T01:28:45.489" v="5160" actId="403"/>
          <ac:spMkLst>
            <pc:docMk/>
            <pc:sldMk cId="4040877757" sldId="257"/>
            <ac:spMk id="3" creationId="{512118E0-B644-42DD-ACC3-5479E19CA615}"/>
          </ac:spMkLst>
        </pc:spChg>
        <pc:spChg chg="add">
          <ac:chgData name="John Kuefler" userId="3337a7170b630231" providerId="LiveId" clId="{6A62226B-9459-4964-8A45-AF2183540C76}" dt="2022-02-22T01:28:32.717" v="5151" actId="26606"/>
          <ac:spMkLst>
            <pc:docMk/>
            <pc:sldMk cId="4040877757" sldId="257"/>
            <ac:spMk id="10" creationId="{EDDBB197-D710-4A4F-A9CA-FD2177498BE8}"/>
          </ac:spMkLst>
        </pc:spChg>
        <pc:spChg chg="add">
          <ac:chgData name="John Kuefler" userId="3337a7170b630231" providerId="LiveId" clId="{6A62226B-9459-4964-8A45-AF2183540C76}" dt="2022-02-22T01:28:32.717" v="5151" actId="26606"/>
          <ac:spMkLst>
            <pc:docMk/>
            <pc:sldMk cId="4040877757" sldId="257"/>
            <ac:spMk id="12" creationId="{975D1CFA-2CDB-4B64-BD9F-85744E8DA12F}"/>
          </ac:spMkLst>
        </pc:spChg>
        <pc:grpChg chg="add">
          <ac:chgData name="John Kuefler" userId="3337a7170b630231" providerId="LiveId" clId="{6A62226B-9459-4964-8A45-AF2183540C76}" dt="2022-02-22T01:28:32.717" v="5151" actId="26606"/>
          <ac:grpSpMkLst>
            <pc:docMk/>
            <pc:sldMk cId="4040877757" sldId="257"/>
            <ac:grpSpMk id="14" creationId="{25EE5136-01F1-466C-962D-BA9B4C6757AA}"/>
          </ac:grpSpMkLst>
        </pc:grpChg>
        <pc:picChg chg="add">
          <ac:chgData name="John Kuefler" userId="3337a7170b630231" providerId="LiveId" clId="{6A62226B-9459-4964-8A45-AF2183540C76}" dt="2022-02-22T01:28:32.717" v="5151" actId="26606"/>
          <ac:picMkLst>
            <pc:docMk/>
            <pc:sldMk cId="4040877757" sldId="257"/>
            <ac:picMk id="7" creationId="{99B6FDF9-DBBF-48C0-BE72-C38445C25133}"/>
          </ac:picMkLst>
        </pc:picChg>
      </pc:sldChg>
      <pc:sldChg chg="addSp modSp mod ord modTransition setBg modAnim">
        <pc:chgData name="John Kuefler" userId="3337a7170b630231" providerId="LiveId" clId="{6A62226B-9459-4964-8A45-AF2183540C76}" dt="2022-02-22T01:28:03.759" v="5150"/>
        <pc:sldMkLst>
          <pc:docMk/>
          <pc:sldMk cId="3839588177" sldId="258"/>
        </pc:sldMkLst>
        <pc:spChg chg="mod">
          <ac:chgData name="John Kuefler" userId="3337a7170b630231" providerId="LiveId" clId="{6A62226B-9459-4964-8A45-AF2183540C76}" dt="2022-02-22T01:27:16.205" v="5140" actId="26606"/>
          <ac:spMkLst>
            <pc:docMk/>
            <pc:sldMk cId="3839588177" sldId="258"/>
            <ac:spMk id="2" creationId="{82158BEA-983D-41D3-8165-7BA06C5FB821}"/>
          </ac:spMkLst>
        </pc:spChg>
        <pc:spChg chg="mod">
          <ac:chgData name="John Kuefler" userId="3337a7170b630231" providerId="LiveId" clId="{6A62226B-9459-4964-8A45-AF2183540C76}" dt="2022-02-22T01:27:22.801" v="5142" actId="403"/>
          <ac:spMkLst>
            <pc:docMk/>
            <pc:sldMk cId="3839588177" sldId="258"/>
            <ac:spMk id="3" creationId="{A4445E13-4285-4193-A7A1-FC7D6DD9FE30}"/>
          </ac:spMkLst>
        </pc:spChg>
        <pc:spChg chg="add">
          <ac:chgData name="John Kuefler" userId="3337a7170b630231" providerId="LiveId" clId="{6A62226B-9459-4964-8A45-AF2183540C76}" dt="2022-02-22T01:27:16.205" v="5140" actId="26606"/>
          <ac:spMkLst>
            <pc:docMk/>
            <pc:sldMk cId="3839588177" sldId="258"/>
            <ac:spMk id="8" creationId="{907EF6B7-1338-4443-8C46-6A318D952DFD}"/>
          </ac:spMkLst>
        </pc:spChg>
        <pc:spChg chg="add">
          <ac:chgData name="John Kuefler" userId="3337a7170b630231" providerId="LiveId" clId="{6A62226B-9459-4964-8A45-AF2183540C76}" dt="2022-02-22T01:27:16.205" v="5140" actId="26606"/>
          <ac:spMkLst>
            <pc:docMk/>
            <pc:sldMk cId="3839588177" sldId="258"/>
            <ac:spMk id="10" creationId="{DAAE4CDD-124C-4DCF-9584-B6033B545DD5}"/>
          </ac:spMkLst>
        </pc:spChg>
        <pc:spChg chg="add">
          <ac:chgData name="John Kuefler" userId="3337a7170b630231" providerId="LiveId" clId="{6A62226B-9459-4964-8A45-AF2183540C76}" dt="2022-02-22T01:27:16.205" v="5140" actId="26606"/>
          <ac:spMkLst>
            <pc:docMk/>
            <pc:sldMk cId="3839588177" sldId="258"/>
            <ac:spMk id="12" creationId="{081E4A58-353D-44AE-B2FC-2A74E2E400F7}"/>
          </ac:spMkLst>
        </pc:spChg>
      </pc:sldChg>
      <pc:sldChg chg="addSp modSp mod setBg modAnim">
        <pc:chgData name="John Kuefler" userId="3337a7170b630231" providerId="LiveId" clId="{6A62226B-9459-4964-8A45-AF2183540C76}" dt="2022-02-22T01:36:20.845" v="5250"/>
        <pc:sldMkLst>
          <pc:docMk/>
          <pc:sldMk cId="2272188841" sldId="259"/>
        </pc:sldMkLst>
        <pc:spChg chg="mod">
          <ac:chgData name="John Kuefler" userId="3337a7170b630231" providerId="LiveId" clId="{6A62226B-9459-4964-8A45-AF2183540C76}" dt="2022-02-22T01:35:49.739" v="5247" actId="26606"/>
          <ac:spMkLst>
            <pc:docMk/>
            <pc:sldMk cId="2272188841" sldId="259"/>
            <ac:spMk id="2" creationId="{F5391895-9F29-4D3D-AD13-D332644981B0}"/>
          </ac:spMkLst>
        </pc:spChg>
        <pc:spChg chg="mod">
          <ac:chgData name="John Kuefler" userId="3337a7170b630231" providerId="LiveId" clId="{6A62226B-9459-4964-8A45-AF2183540C76}" dt="2022-02-22T01:35:49.739" v="5247" actId="26606"/>
          <ac:spMkLst>
            <pc:docMk/>
            <pc:sldMk cId="2272188841" sldId="259"/>
            <ac:spMk id="3" creationId="{BEAED591-3A75-4C5C-9BCC-206247510E48}"/>
          </ac:spMkLst>
        </pc:spChg>
        <pc:spChg chg="add">
          <ac:chgData name="John Kuefler" userId="3337a7170b630231" providerId="LiveId" clId="{6A62226B-9459-4964-8A45-AF2183540C76}" dt="2022-02-22T01:35:49.739" v="5247" actId="26606"/>
          <ac:spMkLst>
            <pc:docMk/>
            <pc:sldMk cId="2272188841" sldId="259"/>
            <ac:spMk id="9" creationId="{460B0EFB-53ED-4F35-B05D-F658EA021C65}"/>
          </ac:spMkLst>
        </pc:spChg>
        <pc:spChg chg="add">
          <ac:chgData name="John Kuefler" userId="3337a7170b630231" providerId="LiveId" clId="{6A62226B-9459-4964-8A45-AF2183540C76}" dt="2022-02-22T01:35:49.739" v="5247" actId="26606"/>
          <ac:spMkLst>
            <pc:docMk/>
            <pc:sldMk cId="2272188841" sldId="259"/>
            <ac:spMk id="11" creationId="{835EF3DD-7D43-4A27-8967-A92FD8CC9365}"/>
          </ac:spMkLst>
        </pc:spChg>
        <pc:picChg chg="add">
          <ac:chgData name="John Kuefler" userId="3337a7170b630231" providerId="LiveId" clId="{6A62226B-9459-4964-8A45-AF2183540C76}" dt="2022-02-22T01:35:49.739" v="5247" actId="26606"/>
          <ac:picMkLst>
            <pc:docMk/>
            <pc:sldMk cId="2272188841" sldId="259"/>
            <ac:picMk id="5" creationId="{91BD6335-C9F2-4255-A771-4561737D42A6}"/>
          </ac:picMkLst>
        </pc:picChg>
      </pc:sldChg>
      <pc:sldChg chg="addSp modSp new mod ord setBg modAnim">
        <pc:chgData name="John Kuefler" userId="3337a7170b630231" providerId="LiveId" clId="{6A62226B-9459-4964-8A45-AF2183540C76}" dt="2022-02-22T01:42:50.626" v="5396"/>
        <pc:sldMkLst>
          <pc:docMk/>
          <pc:sldMk cId="2451499718" sldId="260"/>
        </pc:sldMkLst>
        <pc:spChg chg="mod">
          <ac:chgData name="John Kuefler" userId="3337a7170b630231" providerId="LiveId" clId="{6A62226B-9459-4964-8A45-AF2183540C76}" dt="2022-02-22T01:33:12.027" v="5233" actId="26606"/>
          <ac:spMkLst>
            <pc:docMk/>
            <pc:sldMk cId="2451499718" sldId="260"/>
            <ac:spMk id="2" creationId="{68B26C4D-19F4-47A9-9C58-AC6F599FE20A}"/>
          </ac:spMkLst>
        </pc:spChg>
        <pc:spChg chg="mod">
          <ac:chgData name="John Kuefler" userId="3337a7170b630231" providerId="LiveId" clId="{6A62226B-9459-4964-8A45-AF2183540C76}" dt="2022-02-22T01:42:42.620" v="5395" actId="20577"/>
          <ac:spMkLst>
            <pc:docMk/>
            <pc:sldMk cId="2451499718" sldId="260"/>
            <ac:spMk id="3" creationId="{B52EAB91-8B1E-4EBF-9026-21A92EC33733}"/>
          </ac:spMkLst>
        </pc:spChg>
        <pc:spChg chg="add">
          <ac:chgData name="John Kuefler" userId="3337a7170b630231" providerId="LiveId" clId="{6A62226B-9459-4964-8A45-AF2183540C76}" dt="2022-02-22T01:33:12.027" v="5233" actId="26606"/>
          <ac:spMkLst>
            <pc:docMk/>
            <pc:sldMk cId="2451499718" sldId="260"/>
            <ac:spMk id="8" creationId="{C2554CA6-288E-4202-BC52-2E5A8F0C0AED}"/>
          </ac:spMkLst>
        </pc:spChg>
        <pc:spChg chg="add">
          <ac:chgData name="John Kuefler" userId="3337a7170b630231" providerId="LiveId" clId="{6A62226B-9459-4964-8A45-AF2183540C76}" dt="2022-02-22T01:33:12.027" v="5233" actId="26606"/>
          <ac:spMkLst>
            <pc:docMk/>
            <pc:sldMk cId="2451499718" sldId="260"/>
            <ac:spMk id="10" creationId="{B10BB131-AC8E-4A8E-A5D1-36260F720C3B}"/>
          </ac:spMkLst>
        </pc:spChg>
        <pc:spChg chg="add">
          <ac:chgData name="John Kuefler" userId="3337a7170b630231" providerId="LiveId" clId="{6A62226B-9459-4964-8A45-AF2183540C76}" dt="2022-02-22T01:33:12.027" v="5233" actId="26606"/>
          <ac:spMkLst>
            <pc:docMk/>
            <pc:sldMk cId="2451499718" sldId="260"/>
            <ac:spMk id="12" creationId="{5B7778FC-632E-4DCA-A7CB-0D7731CCF970}"/>
          </ac:spMkLst>
        </pc:spChg>
        <pc:spChg chg="add">
          <ac:chgData name="John Kuefler" userId="3337a7170b630231" providerId="LiveId" clId="{6A62226B-9459-4964-8A45-AF2183540C76}" dt="2022-02-22T01:33:12.027" v="5233" actId="26606"/>
          <ac:spMkLst>
            <pc:docMk/>
            <pc:sldMk cId="2451499718" sldId="260"/>
            <ac:spMk id="14" creationId="{FA23A907-97FB-4A8F-880A-DD77401C4296}"/>
          </ac:spMkLst>
        </pc:spChg>
      </pc:sldChg>
      <pc:sldChg chg="addSp modSp new mod setBg modAnim">
        <pc:chgData name="John Kuefler" userId="3337a7170b630231" providerId="LiveId" clId="{6A62226B-9459-4964-8A45-AF2183540C76}" dt="2022-02-22T01:30:39.662" v="5200"/>
        <pc:sldMkLst>
          <pc:docMk/>
          <pc:sldMk cId="3548230757" sldId="261"/>
        </pc:sldMkLst>
        <pc:spChg chg="mod">
          <ac:chgData name="John Kuefler" userId="3337a7170b630231" providerId="LiveId" clId="{6A62226B-9459-4964-8A45-AF2183540C76}" dt="2022-02-22T01:29:20.105" v="5164" actId="26606"/>
          <ac:spMkLst>
            <pc:docMk/>
            <pc:sldMk cId="3548230757" sldId="261"/>
            <ac:spMk id="2" creationId="{A56BF773-E250-4FB3-991F-FC8B57A8F601}"/>
          </ac:spMkLst>
        </pc:spChg>
        <pc:spChg chg="mod">
          <ac:chgData name="John Kuefler" userId="3337a7170b630231" providerId="LiveId" clId="{6A62226B-9459-4964-8A45-AF2183540C76}" dt="2022-02-22T01:29:44.456" v="5182" actId="27636"/>
          <ac:spMkLst>
            <pc:docMk/>
            <pc:sldMk cId="3548230757" sldId="261"/>
            <ac:spMk id="3" creationId="{778F08D3-A75A-4FCC-8129-A6FD06CE23BB}"/>
          </ac:spMkLst>
        </pc:spChg>
        <pc:spChg chg="add mod">
          <ac:chgData name="John Kuefler" userId="3337a7170b630231" providerId="LiveId" clId="{6A62226B-9459-4964-8A45-AF2183540C76}" dt="2022-02-22T01:29:59.201" v="5190" actId="1076"/>
          <ac:spMkLst>
            <pc:docMk/>
            <pc:sldMk cId="3548230757" sldId="261"/>
            <ac:spMk id="4" creationId="{078A01AA-72C4-4ABB-B029-2DE3856508D0}"/>
          </ac:spMkLst>
        </pc:spChg>
        <pc:spChg chg="add">
          <ac:chgData name="John Kuefler" userId="3337a7170b630231" providerId="LiveId" clId="{6A62226B-9459-4964-8A45-AF2183540C76}" dt="2022-02-22T01:29:20.105" v="5164" actId="26606"/>
          <ac:spMkLst>
            <pc:docMk/>
            <pc:sldMk cId="3548230757" sldId="261"/>
            <ac:spMk id="9" creationId="{2C61293E-6EBE-43EF-A52C-9BEBFD7679D4}"/>
          </ac:spMkLst>
        </pc:spChg>
        <pc:spChg chg="add">
          <ac:chgData name="John Kuefler" userId="3337a7170b630231" providerId="LiveId" clId="{6A62226B-9459-4964-8A45-AF2183540C76}" dt="2022-02-22T01:29:20.105" v="5164" actId="26606"/>
          <ac:spMkLst>
            <pc:docMk/>
            <pc:sldMk cId="3548230757" sldId="261"/>
            <ac:spMk id="11" creationId="{3FCFB1DE-0B7E-48CC-BA90-B2AB0889F9D6}"/>
          </ac:spMkLst>
        </pc:spChg>
        <pc:picChg chg="add">
          <ac:chgData name="John Kuefler" userId="3337a7170b630231" providerId="LiveId" clId="{6A62226B-9459-4964-8A45-AF2183540C76}" dt="2022-02-22T01:29:20.105" v="5164" actId="26606"/>
          <ac:picMkLst>
            <pc:docMk/>
            <pc:sldMk cId="3548230757" sldId="261"/>
            <ac:picMk id="5" creationId="{DF0A87C6-F66D-4EBB-9904-2EB0AB7D8CC4}"/>
          </ac:picMkLst>
        </pc:picChg>
      </pc:sldChg>
      <pc:sldChg chg="addSp modSp new mod setBg modAnim">
        <pc:chgData name="John Kuefler" userId="3337a7170b630231" providerId="LiveId" clId="{6A62226B-9459-4964-8A45-AF2183540C76}" dt="2022-02-22T01:31:38.027" v="5204"/>
        <pc:sldMkLst>
          <pc:docMk/>
          <pc:sldMk cId="3397380166" sldId="262"/>
        </pc:sldMkLst>
        <pc:spChg chg="mod">
          <ac:chgData name="John Kuefler" userId="3337a7170b630231" providerId="LiveId" clId="{6A62226B-9459-4964-8A45-AF2183540C76}" dt="2022-02-22T01:31:19.185" v="5201" actId="26606"/>
          <ac:spMkLst>
            <pc:docMk/>
            <pc:sldMk cId="3397380166" sldId="262"/>
            <ac:spMk id="2" creationId="{1646490D-4FE5-448A-8E99-0B5D0FF70C0B}"/>
          </ac:spMkLst>
        </pc:spChg>
        <pc:spChg chg="mod">
          <ac:chgData name="John Kuefler" userId="3337a7170b630231" providerId="LiveId" clId="{6A62226B-9459-4964-8A45-AF2183540C76}" dt="2022-02-22T01:31:19.185" v="5201" actId="26606"/>
          <ac:spMkLst>
            <pc:docMk/>
            <pc:sldMk cId="3397380166" sldId="262"/>
            <ac:spMk id="3" creationId="{32936C83-A098-41BD-B441-CABE04DDB147}"/>
          </ac:spMkLst>
        </pc:spChg>
        <pc:spChg chg="add">
          <ac:chgData name="John Kuefler" userId="3337a7170b630231" providerId="LiveId" clId="{6A62226B-9459-4964-8A45-AF2183540C76}" dt="2022-02-22T01:31:19.185" v="5201" actId="26606"/>
          <ac:spMkLst>
            <pc:docMk/>
            <pc:sldMk cId="3397380166" sldId="262"/>
            <ac:spMk id="8" creationId="{AC17DE74-01C9-4859-B65A-85CF999E8580}"/>
          </ac:spMkLst>
        </pc:spChg>
        <pc:spChg chg="add">
          <ac:chgData name="John Kuefler" userId="3337a7170b630231" providerId="LiveId" clId="{6A62226B-9459-4964-8A45-AF2183540C76}" dt="2022-02-22T01:31:19.185" v="5201" actId="26606"/>
          <ac:spMkLst>
            <pc:docMk/>
            <pc:sldMk cId="3397380166" sldId="262"/>
            <ac:spMk id="10" creationId="{068C0432-0E90-4CC1-8CD3-D44A90DF07EF}"/>
          </ac:spMkLst>
        </pc:spChg>
      </pc:sldChg>
      <pc:sldChg chg="addSp delSp modSp add mod setBg modAnim">
        <pc:chgData name="John Kuefler" userId="3337a7170b630231" providerId="LiveId" clId="{6A62226B-9459-4964-8A45-AF2183540C76}" dt="2022-02-22T01:32:35.866" v="5211"/>
        <pc:sldMkLst>
          <pc:docMk/>
          <pc:sldMk cId="3297199462" sldId="263"/>
        </pc:sldMkLst>
        <pc:spChg chg="mod">
          <ac:chgData name="John Kuefler" userId="3337a7170b630231" providerId="LiveId" clId="{6A62226B-9459-4964-8A45-AF2183540C76}" dt="2022-02-22T01:32:11.961" v="5207" actId="26606"/>
          <ac:spMkLst>
            <pc:docMk/>
            <pc:sldMk cId="3297199462" sldId="263"/>
            <ac:spMk id="2" creationId="{1646490D-4FE5-448A-8E99-0B5D0FF70C0B}"/>
          </ac:spMkLst>
        </pc:spChg>
        <pc:spChg chg="mod">
          <ac:chgData name="John Kuefler" userId="3337a7170b630231" providerId="LiveId" clId="{6A62226B-9459-4964-8A45-AF2183540C76}" dt="2022-02-22T01:32:11.961" v="5207" actId="26606"/>
          <ac:spMkLst>
            <pc:docMk/>
            <pc:sldMk cId="3297199462" sldId="263"/>
            <ac:spMk id="3" creationId="{32936C83-A098-41BD-B441-CABE04DDB147}"/>
          </ac:spMkLst>
        </pc:spChg>
        <pc:spChg chg="add del">
          <ac:chgData name="John Kuefler" userId="3337a7170b630231" providerId="LiveId" clId="{6A62226B-9459-4964-8A45-AF2183540C76}" dt="2022-02-22T01:32:11.946" v="5206" actId="26606"/>
          <ac:spMkLst>
            <pc:docMk/>
            <pc:sldMk cId="3297199462" sldId="263"/>
            <ac:spMk id="9" creationId="{79BB35BC-D5C2-4C8B-A22A-A71E6191913B}"/>
          </ac:spMkLst>
        </pc:spChg>
        <pc:spChg chg="add">
          <ac:chgData name="John Kuefler" userId="3337a7170b630231" providerId="LiveId" clId="{6A62226B-9459-4964-8A45-AF2183540C76}" dt="2022-02-22T01:32:11.961" v="5207" actId="26606"/>
          <ac:spMkLst>
            <pc:docMk/>
            <pc:sldMk cId="3297199462" sldId="263"/>
            <ac:spMk id="11" creationId="{3FCFB1DE-0B7E-48CC-BA90-B2AB0889F9D6}"/>
          </ac:spMkLst>
        </pc:spChg>
        <pc:spChg chg="add">
          <ac:chgData name="John Kuefler" userId="3337a7170b630231" providerId="LiveId" clId="{6A62226B-9459-4964-8A45-AF2183540C76}" dt="2022-02-22T01:32:11.961" v="5207" actId="26606"/>
          <ac:spMkLst>
            <pc:docMk/>
            <pc:sldMk cId="3297199462" sldId="263"/>
            <ac:spMk id="12" creationId="{2C61293E-6EBE-43EF-A52C-9BEBFD7679D4}"/>
          </ac:spMkLst>
        </pc:spChg>
        <pc:picChg chg="add del">
          <ac:chgData name="John Kuefler" userId="3337a7170b630231" providerId="LiveId" clId="{6A62226B-9459-4964-8A45-AF2183540C76}" dt="2022-02-22T01:32:11.946" v="5206" actId="26606"/>
          <ac:picMkLst>
            <pc:docMk/>
            <pc:sldMk cId="3297199462" sldId="263"/>
            <ac:picMk id="5" creationId="{F5AFD0AA-FB3D-4410-B71A-D40AFEEB2EE0}"/>
          </ac:picMkLst>
        </pc:picChg>
        <pc:picChg chg="add mod">
          <ac:chgData name="John Kuefler" userId="3337a7170b630231" providerId="LiveId" clId="{6A62226B-9459-4964-8A45-AF2183540C76}" dt="2022-02-22T01:32:29.704" v="5209" actId="27614"/>
          <ac:picMkLst>
            <pc:docMk/>
            <pc:sldMk cId="3297199462" sldId="263"/>
            <ac:picMk id="13" creationId="{0FF70BEC-3CBE-4EFC-B6EE-3B3F9D353097}"/>
          </ac:picMkLst>
        </pc:picChg>
      </pc:sldChg>
      <pc:sldChg chg="modSp new del mod">
        <pc:chgData name="John Kuefler" userId="3337a7170b630231" providerId="LiveId" clId="{6A62226B-9459-4964-8A45-AF2183540C76}" dt="2022-02-18T13:39:15.181" v="3183" actId="2696"/>
        <pc:sldMkLst>
          <pc:docMk/>
          <pc:sldMk cId="2420207616" sldId="264"/>
        </pc:sldMkLst>
        <pc:spChg chg="mod">
          <ac:chgData name="John Kuefler" userId="3337a7170b630231" providerId="LiveId" clId="{6A62226B-9459-4964-8A45-AF2183540C76}" dt="2022-02-18T02:08:50.935" v="235" actId="20577"/>
          <ac:spMkLst>
            <pc:docMk/>
            <pc:sldMk cId="2420207616" sldId="264"/>
            <ac:spMk id="2" creationId="{177D1D23-4739-497A-975F-D77B84AC94E4}"/>
          </ac:spMkLst>
        </pc:spChg>
        <pc:spChg chg="mod">
          <ac:chgData name="John Kuefler" userId="3337a7170b630231" providerId="LiveId" clId="{6A62226B-9459-4964-8A45-AF2183540C76}" dt="2022-02-18T02:08:54.486" v="258" actId="20577"/>
          <ac:spMkLst>
            <pc:docMk/>
            <pc:sldMk cId="2420207616" sldId="264"/>
            <ac:spMk id="3" creationId="{EA885B97-1B79-43DD-B9DF-257B2C7FD54C}"/>
          </ac:spMkLst>
        </pc:spChg>
      </pc:sldChg>
      <pc:sldChg chg="addSp delSp modSp add mod modMedia setBg">
        <pc:chgData name="John Kuefler" userId="3337a7170b630231" providerId="LiveId" clId="{6A62226B-9459-4964-8A45-AF2183540C76}" dt="2022-02-22T01:26:47.047" v="5139"/>
        <pc:sldMkLst>
          <pc:docMk/>
          <pc:sldMk cId="358209078" sldId="265"/>
        </pc:sldMkLst>
        <pc:spChg chg="mod">
          <ac:chgData name="John Kuefler" userId="3337a7170b630231" providerId="LiveId" clId="{6A62226B-9459-4964-8A45-AF2183540C76}" dt="2022-02-22T01:26:46.253" v="5137" actId="26606"/>
          <ac:spMkLst>
            <pc:docMk/>
            <pc:sldMk cId="358209078" sldId="265"/>
            <ac:spMk id="2" creationId="{3D5E5107-C153-4752-AE6D-A86D7670029C}"/>
          </ac:spMkLst>
        </pc:spChg>
        <pc:spChg chg="del">
          <ac:chgData name="John Kuefler" userId="3337a7170b630231" providerId="LiveId" clId="{6A62226B-9459-4964-8A45-AF2183540C76}" dt="2022-02-18T13:08:14.134" v="460" actId="478"/>
          <ac:spMkLst>
            <pc:docMk/>
            <pc:sldMk cId="358209078" sldId="265"/>
            <ac:spMk id="3" creationId="{762EA4F9-69B2-4771-BD79-0FD9D5B285B4}"/>
          </ac:spMkLst>
        </pc:spChg>
        <pc:spChg chg="add del mod">
          <ac:chgData name="John Kuefler" userId="3337a7170b630231" providerId="LiveId" clId="{6A62226B-9459-4964-8A45-AF2183540C76}" dt="2022-02-18T13:08:15.642" v="461" actId="478"/>
          <ac:spMkLst>
            <pc:docMk/>
            <pc:sldMk cId="358209078" sldId="265"/>
            <ac:spMk id="5" creationId="{74F7B7C5-2278-4B22-A1FA-9FE2076A69A8}"/>
          </ac:spMkLst>
        </pc:spChg>
        <pc:spChg chg="add">
          <ac:chgData name="John Kuefler" userId="3337a7170b630231" providerId="LiveId" clId="{6A62226B-9459-4964-8A45-AF2183540C76}" dt="2022-02-22T01:26:46.253" v="5137" actId="26606"/>
          <ac:spMkLst>
            <pc:docMk/>
            <pc:sldMk cId="358209078" sldId="265"/>
            <ac:spMk id="8" creationId="{C1DD1A8A-57D5-4A81-AD04-532B043C5611}"/>
          </ac:spMkLst>
        </pc:spChg>
        <pc:spChg chg="add">
          <ac:chgData name="John Kuefler" userId="3337a7170b630231" providerId="LiveId" clId="{6A62226B-9459-4964-8A45-AF2183540C76}" dt="2022-02-22T01:26:46.253" v="5137" actId="26606"/>
          <ac:spMkLst>
            <pc:docMk/>
            <pc:sldMk cId="358209078" sldId="265"/>
            <ac:spMk id="10" creationId="{007891EC-4501-44ED-A8C8-B11B6DB767AB}"/>
          </ac:spMkLst>
        </pc:spChg>
        <pc:picChg chg="add mod">
          <ac:chgData name="John Kuefler" userId="3337a7170b630231" providerId="LiveId" clId="{6A62226B-9459-4964-8A45-AF2183540C76}" dt="2022-02-22T01:26:47.047" v="5139"/>
          <ac:picMkLst>
            <pc:docMk/>
            <pc:sldMk cId="358209078" sldId="265"/>
            <ac:picMk id="4" creationId="{1DD63542-246E-4AC2-9679-C42898620935}"/>
          </ac:picMkLst>
        </pc:picChg>
      </pc:sldChg>
      <pc:sldChg chg="addSp delSp modSp new mod setBg modAnim">
        <pc:chgData name="John Kuefler" userId="3337a7170b630231" providerId="LiveId" clId="{6A62226B-9459-4964-8A45-AF2183540C76}" dt="2022-02-22T01:37:17.624" v="5263"/>
        <pc:sldMkLst>
          <pc:docMk/>
          <pc:sldMk cId="1372474750" sldId="266"/>
        </pc:sldMkLst>
        <pc:spChg chg="mod">
          <ac:chgData name="John Kuefler" userId="3337a7170b630231" providerId="LiveId" clId="{6A62226B-9459-4964-8A45-AF2183540C76}" dt="2022-02-22T01:36:51.493" v="5253" actId="26606"/>
          <ac:spMkLst>
            <pc:docMk/>
            <pc:sldMk cId="1372474750" sldId="266"/>
            <ac:spMk id="2" creationId="{5CD9D5E3-B006-4D0E-9260-BFE1E608A5C6}"/>
          </ac:spMkLst>
        </pc:spChg>
        <pc:spChg chg="mod">
          <ac:chgData name="John Kuefler" userId="3337a7170b630231" providerId="LiveId" clId="{6A62226B-9459-4964-8A45-AF2183540C76}" dt="2022-02-22T01:37:01.013" v="5260" actId="403"/>
          <ac:spMkLst>
            <pc:docMk/>
            <pc:sldMk cId="1372474750" sldId="266"/>
            <ac:spMk id="3" creationId="{6C68EAB5-5A31-4430-A5B9-129A63159E42}"/>
          </ac:spMkLst>
        </pc:spChg>
        <pc:spChg chg="add del">
          <ac:chgData name="John Kuefler" userId="3337a7170b630231" providerId="LiveId" clId="{6A62226B-9459-4964-8A45-AF2183540C76}" dt="2022-02-22T01:36:51.477" v="5252" actId="26606"/>
          <ac:spMkLst>
            <pc:docMk/>
            <pc:sldMk cId="1372474750" sldId="266"/>
            <ac:spMk id="9" creationId="{2C61293E-6EBE-43EF-A52C-9BEBFD7679D4}"/>
          </ac:spMkLst>
        </pc:spChg>
        <pc:spChg chg="add">
          <ac:chgData name="John Kuefler" userId="3337a7170b630231" providerId="LiveId" clId="{6A62226B-9459-4964-8A45-AF2183540C76}" dt="2022-02-22T01:36:51.493" v="5253" actId="26606"/>
          <ac:spMkLst>
            <pc:docMk/>
            <pc:sldMk cId="1372474750" sldId="266"/>
            <ac:spMk id="10" creationId="{77C59BEC-C4CC-4741-B975-08C543178D3D}"/>
          </ac:spMkLst>
        </pc:spChg>
        <pc:spChg chg="add del">
          <ac:chgData name="John Kuefler" userId="3337a7170b630231" providerId="LiveId" clId="{6A62226B-9459-4964-8A45-AF2183540C76}" dt="2022-02-22T01:36:51.477" v="5252" actId="26606"/>
          <ac:spMkLst>
            <pc:docMk/>
            <pc:sldMk cId="1372474750" sldId="266"/>
            <ac:spMk id="11" creationId="{21540236-BFD5-4A9D-8840-4703E7F76825}"/>
          </ac:spMkLst>
        </pc:spChg>
        <pc:spChg chg="add">
          <ac:chgData name="John Kuefler" userId="3337a7170b630231" providerId="LiveId" clId="{6A62226B-9459-4964-8A45-AF2183540C76}" dt="2022-02-22T01:36:51.493" v="5253" actId="26606"/>
          <ac:spMkLst>
            <pc:docMk/>
            <pc:sldMk cId="1372474750" sldId="266"/>
            <ac:spMk id="12" creationId="{72DEF309-605D-4117-9340-6D589B6C3A34}"/>
          </ac:spMkLst>
        </pc:spChg>
        <pc:spChg chg="add">
          <ac:chgData name="John Kuefler" userId="3337a7170b630231" providerId="LiveId" clId="{6A62226B-9459-4964-8A45-AF2183540C76}" dt="2022-02-22T01:36:51.493" v="5253" actId="26606"/>
          <ac:spMkLst>
            <pc:docMk/>
            <pc:sldMk cId="1372474750" sldId="266"/>
            <ac:spMk id="14" creationId="{A7B99495-F43F-4D80-A44F-2CB4764EB90B}"/>
          </ac:spMkLst>
        </pc:spChg>
        <pc:picChg chg="add del">
          <ac:chgData name="John Kuefler" userId="3337a7170b630231" providerId="LiveId" clId="{6A62226B-9459-4964-8A45-AF2183540C76}" dt="2022-02-22T01:36:51.477" v="5252" actId="26606"/>
          <ac:picMkLst>
            <pc:docMk/>
            <pc:sldMk cId="1372474750" sldId="266"/>
            <ac:picMk id="5" creationId="{5BB048A6-B9E8-4655-9407-40ED95AB1DB5}"/>
          </ac:picMkLst>
        </pc:picChg>
        <pc:picChg chg="add">
          <ac:chgData name="John Kuefler" userId="3337a7170b630231" providerId="LiveId" clId="{6A62226B-9459-4964-8A45-AF2183540C76}" dt="2022-02-22T01:36:51.493" v="5253" actId="26606"/>
          <ac:picMkLst>
            <pc:docMk/>
            <pc:sldMk cId="1372474750" sldId="266"/>
            <ac:picMk id="7" creationId="{7F3DDB8A-3002-4406-A99C-4DA585B76512}"/>
          </ac:picMkLst>
        </pc:picChg>
      </pc:sldChg>
      <pc:sldChg chg="addSp delSp modSp new mod ord setBg">
        <pc:chgData name="John Kuefler" userId="3337a7170b630231" providerId="LiveId" clId="{6A62226B-9459-4964-8A45-AF2183540C76}" dt="2022-02-22T01:33:56.140" v="5237" actId="26606"/>
        <pc:sldMkLst>
          <pc:docMk/>
          <pc:sldMk cId="3963642493" sldId="267"/>
        </pc:sldMkLst>
        <pc:spChg chg="mod">
          <ac:chgData name="John Kuefler" userId="3337a7170b630231" providerId="LiveId" clId="{6A62226B-9459-4964-8A45-AF2183540C76}" dt="2022-02-22T01:33:56.140" v="5237" actId="26606"/>
          <ac:spMkLst>
            <pc:docMk/>
            <pc:sldMk cId="3963642493" sldId="267"/>
            <ac:spMk id="2" creationId="{374E7F90-3E8D-4164-9289-81CCFE60D2AE}"/>
          </ac:spMkLst>
        </pc:spChg>
        <pc:spChg chg="del">
          <ac:chgData name="John Kuefler" userId="3337a7170b630231" providerId="LiveId" clId="{6A62226B-9459-4964-8A45-AF2183540C76}" dt="2022-02-18T13:33:46.779" v="2733" actId="478"/>
          <ac:spMkLst>
            <pc:docMk/>
            <pc:sldMk cId="3963642493" sldId="267"/>
            <ac:spMk id="3" creationId="{255932A4-82DA-4594-974F-DA1189A28D73}"/>
          </ac:spMkLst>
        </pc:spChg>
        <pc:spChg chg="add">
          <ac:chgData name="John Kuefler" userId="3337a7170b630231" providerId="LiveId" clId="{6A62226B-9459-4964-8A45-AF2183540C76}" dt="2022-02-22T01:33:56.140" v="5237" actId="26606"/>
          <ac:spMkLst>
            <pc:docMk/>
            <pc:sldMk cId="3963642493" sldId="267"/>
            <ac:spMk id="8" creationId="{37C89E4B-3C9F-44B9-8B86-D9E3D112D8EC}"/>
          </ac:spMkLst>
        </pc:spChg>
        <pc:picChg chg="add">
          <ac:chgData name="John Kuefler" userId="3337a7170b630231" providerId="LiveId" clId="{6A62226B-9459-4964-8A45-AF2183540C76}" dt="2022-02-22T01:33:56.140" v="5237" actId="26606"/>
          <ac:picMkLst>
            <pc:docMk/>
            <pc:sldMk cId="3963642493" sldId="267"/>
            <ac:picMk id="4" creationId="{1DA0E606-19BB-47DE-A204-B69BC9A34ADE}"/>
          </ac:picMkLst>
        </pc:picChg>
        <pc:cxnChg chg="add">
          <ac:chgData name="John Kuefler" userId="3337a7170b630231" providerId="LiveId" clId="{6A62226B-9459-4964-8A45-AF2183540C76}" dt="2022-02-22T01:33:56.140" v="5237" actId="26606"/>
          <ac:cxnSpMkLst>
            <pc:docMk/>
            <pc:sldMk cId="3963642493" sldId="267"/>
            <ac:cxnSpMk id="10" creationId="{AA2EAA10-076F-46BD-8F0F-B9A2FB77A85C}"/>
          </ac:cxnSpMkLst>
        </pc:cxnChg>
        <pc:cxnChg chg="add">
          <ac:chgData name="John Kuefler" userId="3337a7170b630231" providerId="LiveId" clId="{6A62226B-9459-4964-8A45-AF2183540C76}" dt="2022-02-22T01:33:56.140" v="5237" actId="26606"/>
          <ac:cxnSpMkLst>
            <pc:docMk/>
            <pc:sldMk cId="3963642493" sldId="267"/>
            <ac:cxnSpMk id="12" creationId="{D891E407-403B-4764-86C9-33A56D3BCAA3}"/>
          </ac:cxnSpMkLst>
        </pc:cxnChg>
      </pc:sldChg>
      <pc:sldChg chg="addSp modSp add mod ord setBg">
        <pc:chgData name="John Kuefler" userId="3337a7170b630231" providerId="LiveId" clId="{6A62226B-9459-4964-8A45-AF2183540C76}" dt="2022-02-22T01:34:02.879" v="5238" actId="26606"/>
        <pc:sldMkLst>
          <pc:docMk/>
          <pc:sldMk cId="2384081063" sldId="268"/>
        </pc:sldMkLst>
        <pc:spChg chg="mod">
          <ac:chgData name="John Kuefler" userId="3337a7170b630231" providerId="LiveId" clId="{6A62226B-9459-4964-8A45-AF2183540C76}" dt="2022-02-22T01:34:02.879" v="5238" actId="26606"/>
          <ac:spMkLst>
            <pc:docMk/>
            <pc:sldMk cId="2384081063" sldId="268"/>
            <ac:spMk id="2" creationId="{374E7F90-3E8D-4164-9289-81CCFE60D2AE}"/>
          </ac:spMkLst>
        </pc:spChg>
        <pc:spChg chg="add">
          <ac:chgData name="John Kuefler" userId="3337a7170b630231" providerId="LiveId" clId="{6A62226B-9459-4964-8A45-AF2183540C76}" dt="2022-02-22T01:34:02.879" v="5238" actId="26606"/>
          <ac:spMkLst>
            <pc:docMk/>
            <pc:sldMk cId="2384081063" sldId="268"/>
            <ac:spMk id="8" creationId="{37C89E4B-3C9F-44B9-8B86-D9E3D112D8EC}"/>
          </ac:spMkLst>
        </pc:spChg>
        <pc:picChg chg="add">
          <ac:chgData name="John Kuefler" userId="3337a7170b630231" providerId="LiveId" clId="{6A62226B-9459-4964-8A45-AF2183540C76}" dt="2022-02-22T01:34:02.879" v="5238" actId="26606"/>
          <ac:picMkLst>
            <pc:docMk/>
            <pc:sldMk cId="2384081063" sldId="268"/>
            <ac:picMk id="4" creationId="{289093DF-F29D-468A-BE1B-8122D5437F8B}"/>
          </ac:picMkLst>
        </pc:picChg>
        <pc:cxnChg chg="add">
          <ac:chgData name="John Kuefler" userId="3337a7170b630231" providerId="LiveId" clId="{6A62226B-9459-4964-8A45-AF2183540C76}" dt="2022-02-22T01:34:02.879" v="5238" actId="26606"/>
          <ac:cxnSpMkLst>
            <pc:docMk/>
            <pc:sldMk cId="2384081063" sldId="268"/>
            <ac:cxnSpMk id="10" creationId="{AA2EAA10-076F-46BD-8F0F-B9A2FB77A85C}"/>
          </ac:cxnSpMkLst>
        </pc:cxnChg>
        <pc:cxnChg chg="add">
          <ac:chgData name="John Kuefler" userId="3337a7170b630231" providerId="LiveId" clId="{6A62226B-9459-4964-8A45-AF2183540C76}" dt="2022-02-22T01:34:02.879" v="5238" actId="26606"/>
          <ac:cxnSpMkLst>
            <pc:docMk/>
            <pc:sldMk cId="2384081063" sldId="268"/>
            <ac:cxnSpMk id="12" creationId="{D891E407-403B-4764-86C9-33A56D3BCAA3}"/>
          </ac:cxnSpMkLst>
        </pc:cxnChg>
      </pc:sldChg>
      <pc:sldChg chg="addSp modSp new mod setBg modAnim">
        <pc:chgData name="John Kuefler" userId="3337a7170b630231" providerId="LiveId" clId="{6A62226B-9459-4964-8A45-AF2183540C76}" dt="2022-02-22T01:38:14.245" v="5267"/>
        <pc:sldMkLst>
          <pc:docMk/>
          <pc:sldMk cId="873381152" sldId="269"/>
        </pc:sldMkLst>
        <pc:spChg chg="mod">
          <ac:chgData name="John Kuefler" userId="3337a7170b630231" providerId="LiveId" clId="{6A62226B-9459-4964-8A45-AF2183540C76}" dt="2022-02-22T01:37:49.670" v="5264" actId="26606"/>
          <ac:spMkLst>
            <pc:docMk/>
            <pc:sldMk cId="873381152" sldId="269"/>
            <ac:spMk id="2" creationId="{FC3697A2-E1D6-44F6-9559-7AA4063D2D72}"/>
          </ac:spMkLst>
        </pc:spChg>
        <pc:spChg chg="mod">
          <ac:chgData name="John Kuefler" userId="3337a7170b630231" providerId="LiveId" clId="{6A62226B-9459-4964-8A45-AF2183540C76}" dt="2022-02-22T01:37:49.670" v="5264" actId="26606"/>
          <ac:spMkLst>
            <pc:docMk/>
            <pc:sldMk cId="873381152" sldId="269"/>
            <ac:spMk id="3" creationId="{9F102117-E58A-42BB-80A0-82106314369A}"/>
          </ac:spMkLst>
        </pc:spChg>
        <pc:spChg chg="add">
          <ac:chgData name="John Kuefler" userId="3337a7170b630231" providerId="LiveId" clId="{6A62226B-9459-4964-8A45-AF2183540C76}" dt="2022-02-22T01:37:49.670" v="5264" actId="26606"/>
          <ac:spMkLst>
            <pc:docMk/>
            <pc:sldMk cId="873381152" sldId="269"/>
            <ac:spMk id="8" creationId="{777A147A-9ED8-46B4-8660-1B3C2AA880B5}"/>
          </ac:spMkLst>
        </pc:spChg>
        <pc:spChg chg="add">
          <ac:chgData name="John Kuefler" userId="3337a7170b630231" providerId="LiveId" clId="{6A62226B-9459-4964-8A45-AF2183540C76}" dt="2022-02-22T01:37:49.670" v="5264" actId="26606"/>
          <ac:spMkLst>
            <pc:docMk/>
            <pc:sldMk cId="873381152" sldId="269"/>
            <ac:spMk id="10" creationId="{5D6C15A0-C087-4593-8414-2B4EC1CDC3DE}"/>
          </ac:spMkLst>
        </pc:spChg>
      </pc:sldChg>
      <pc:sldChg chg="addSp modSp add mod setBg addAnim">
        <pc:chgData name="John Kuefler" userId="3337a7170b630231" providerId="LiveId" clId="{6A62226B-9459-4964-8A45-AF2183540C76}" dt="2022-02-22T01:34:29.429" v="5240"/>
        <pc:sldMkLst>
          <pc:docMk/>
          <pc:sldMk cId="2350011684" sldId="270"/>
        </pc:sldMkLst>
        <pc:spChg chg="mod">
          <ac:chgData name="John Kuefler" userId="3337a7170b630231" providerId="LiveId" clId="{6A62226B-9459-4964-8A45-AF2183540C76}" dt="2022-02-22T01:34:29.429" v="5239" actId="26606"/>
          <ac:spMkLst>
            <pc:docMk/>
            <pc:sldMk cId="2350011684" sldId="270"/>
            <ac:spMk id="2" creationId="{374E7F90-3E8D-4164-9289-81CCFE60D2AE}"/>
          </ac:spMkLst>
        </pc:spChg>
        <pc:spChg chg="add">
          <ac:chgData name="John Kuefler" userId="3337a7170b630231" providerId="LiveId" clId="{6A62226B-9459-4964-8A45-AF2183540C76}" dt="2022-02-22T01:34:29.429" v="5239" actId="26606"/>
          <ac:spMkLst>
            <pc:docMk/>
            <pc:sldMk cId="2350011684" sldId="270"/>
            <ac:spMk id="8" creationId="{37C89E4B-3C9F-44B9-8B86-D9E3D112D8EC}"/>
          </ac:spMkLst>
        </pc:spChg>
        <pc:picChg chg="add">
          <ac:chgData name="John Kuefler" userId="3337a7170b630231" providerId="LiveId" clId="{6A62226B-9459-4964-8A45-AF2183540C76}" dt="2022-02-22T01:34:29.429" v="5239" actId="26606"/>
          <ac:picMkLst>
            <pc:docMk/>
            <pc:sldMk cId="2350011684" sldId="270"/>
            <ac:picMk id="4" creationId="{39CF903D-9F41-461A-856B-F7D51361FC29}"/>
          </ac:picMkLst>
        </pc:picChg>
        <pc:cxnChg chg="add">
          <ac:chgData name="John Kuefler" userId="3337a7170b630231" providerId="LiveId" clId="{6A62226B-9459-4964-8A45-AF2183540C76}" dt="2022-02-22T01:34:29.429" v="5239" actId="26606"/>
          <ac:cxnSpMkLst>
            <pc:docMk/>
            <pc:sldMk cId="2350011684" sldId="270"/>
            <ac:cxnSpMk id="10" creationId="{AA2EAA10-076F-46BD-8F0F-B9A2FB77A85C}"/>
          </ac:cxnSpMkLst>
        </pc:cxnChg>
        <pc:cxnChg chg="add">
          <ac:chgData name="John Kuefler" userId="3337a7170b630231" providerId="LiveId" clId="{6A62226B-9459-4964-8A45-AF2183540C76}" dt="2022-02-22T01:34:29.429" v="5239" actId="26606"/>
          <ac:cxnSpMkLst>
            <pc:docMk/>
            <pc:sldMk cId="2350011684" sldId="270"/>
            <ac:cxnSpMk id="12" creationId="{D891E407-403B-4764-86C9-33A56D3BCAA3}"/>
          </ac:cxnSpMkLst>
        </pc:cxnChg>
      </pc:sldChg>
      <pc:sldChg chg="addSp delSp modSp new mod setBg addAnim">
        <pc:chgData name="John Kuefler" userId="3337a7170b630231" providerId="LiveId" clId="{6A62226B-9459-4964-8A45-AF2183540C76}" dt="2022-02-22T01:41:19.837" v="5282" actId="20577"/>
        <pc:sldMkLst>
          <pc:docMk/>
          <pc:sldMk cId="2210801215" sldId="271"/>
        </pc:sldMkLst>
        <pc:spChg chg="mod">
          <ac:chgData name="John Kuefler" userId="3337a7170b630231" providerId="LiveId" clId="{6A62226B-9459-4964-8A45-AF2183540C76}" dt="2022-02-22T01:41:19.837" v="5282" actId="20577"/>
          <ac:spMkLst>
            <pc:docMk/>
            <pc:sldMk cId="2210801215" sldId="271"/>
            <ac:spMk id="2" creationId="{9D68322D-3B23-4DF7-9785-3774E4278B37}"/>
          </ac:spMkLst>
        </pc:spChg>
        <pc:spChg chg="del">
          <ac:chgData name="John Kuefler" userId="3337a7170b630231" providerId="LiveId" clId="{6A62226B-9459-4964-8A45-AF2183540C76}" dt="2022-02-18T13:44:20.579" v="3891" actId="478"/>
          <ac:spMkLst>
            <pc:docMk/>
            <pc:sldMk cId="2210801215" sldId="271"/>
            <ac:spMk id="3" creationId="{E00BF32D-94A8-43BD-9158-458E0066D503}"/>
          </ac:spMkLst>
        </pc:spChg>
        <pc:spChg chg="add">
          <ac:chgData name="John Kuefler" userId="3337a7170b630231" providerId="LiveId" clId="{6A62226B-9459-4964-8A45-AF2183540C76}" dt="2022-02-22T01:38:54.480" v="5275" actId="26606"/>
          <ac:spMkLst>
            <pc:docMk/>
            <pc:sldMk cId="2210801215" sldId="271"/>
            <ac:spMk id="7" creationId="{ED8E54F9-849C-4865-8C5E-FD967B81D756}"/>
          </ac:spMkLst>
        </pc:spChg>
        <pc:spChg chg="add del">
          <ac:chgData name="John Kuefler" userId="3337a7170b630231" providerId="LiveId" clId="{6A62226B-9459-4964-8A45-AF2183540C76}" dt="2022-02-22T01:38:54.480" v="5274" actId="26606"/>
          <ac:spMkLst>
            <pc:docMk/>
            <pc:sldMk cId="2210801215" sldId="271"/>
            <ac:spMk id="8" creationId="{ECC07320-C2CA-4E29-8481-9D9E143C7788}"/>
          </ac:spMkLst>
        </pc:spChg>
        <pc:spChg chg="add">
          <ac:chgData name="John Kuefler" userId="3337a7170b630231" providerId="LiveId" clId="{6A62226B-9459-4964-8A45-AF2183540C76}" dt="2022-02-22T01:38:54.480" v="5275" actId="26606"/>
          <ac:spMkLst>
            <pc:docMk/>
            <pc:sldMk cId="2210801215" sldId="271"/>
            <ac:spMk id="9" creationId="{391AE6B3-1D2D-4C67-A4DB-888635B527AC}"/>
          </ac:spMkLst>
        </pc:spChg>
        <pc:spChg chg="add del">
          <ac:chgData name="John Kuefler" userId="3337a7170b630231" providerId="LiveId" clId="{6A62226B-9459-4964-8A45-AF2183540C76}" dt="2022-02-22T01:38:54.480" v="5274" actId="26606"/>
          <ac:spMkLst>
            <pc:docMk/>
            <pc:sldMk cId="2210801215" sldId="271"/>
            <ac:spMk id="10" creationId="{178FB36B-5BFE-42CA-BC60-1115E0D95EEC}"/>
          </ac:spMkLst>
        </pc:spChg>
        <pc:spChg chg="add">
          <ac:chgData name="John Kuefler" userId="3337a7170b630231" providerId="LiveId" clId="{6A62226B-9459-4964-8A45-AF2183540C76}" dt="2022-02-22T01:38:54.480" v="5275" actId="26606"/>
          <ac:spMkLst>
            <pc:docMk/>
            <pc:sldMk cId="2210801215" sldId="271"/>
            <ac:spMk id="11" creationId="{6D080EC2-42B5-4E04-BBF7-F0BC5CB7C997}"/>
          </ac:spMkLst>
        </pc:spChg>
        <pc:picChg chg="add del">
          <ac:chgData name="John Kuefler" userId="3337a7170b630231" providerId="LiveId" clId="{6A62226B-9459-4964-8A45-AF2183540C76}" dt="2022-02-22T01:38:54.480" v="5274" actId="26606"/>
          <ac:picMkLst>
            <pc:docMk/>
            <pc:sldMk cId="2210801215" sldId="271"/>
            <ac:picMk id="4" creationId="{D2DF9EFB-2E25-4886-BBCF-872C8BEA0345}"/>
          </ac:picMkLst>
        </pc:picChg>
      </pc:sldChg>
      <pc:sldChg chg="addSp delSp modSp add mod ord setBg addAnim">
        <pc:chgData name="John Kuefler" userId="3337a7170b630231" providerId="LiveId" clId="{6A62226B-9459-4964-8A45-AF2183540C76}" dt="2022-02-22T01:38:31.531" v="5272"/>
        <pc:sldMkLst>
          <pc:docMk/>
          <pc:sldMk cId="2500880224" sldId="272"/>
        </pc:sldMkLst>
        <pc:spChg chg="mod">
          <ac:chgData name="John Kuefler" userId="3337a7170b630231" providerId="LiveId" clId="{6A62226B-9459-4964-8A45-AF2183540C76}" dt="2022-02-22T01:38:31.519" v="5270" actId="26606"/>
          <ac:spMkLst>
            <pc:docMk/>
            <pc:sldMk cId="2500880224" sldId="272"/>
            <ac:spMk id="2" creationId="{9D68322D-3B23-4DF7-9785-3774E4278B37}"/>
          </ac:spMkLst>
        </pc:spChg>
        <pc:spChg chg="add del">
          <ac:chgData name="John Kuefler" userId="3337a7170b630231" providerId="LiveId" clId="{6A62226B-9459-4964-8A45-AF2183540C76}" dt="2022-02-22T01:38:31.519" v="5269" actId="26606"/>
          <ac:spMkLst>
            <pc:docMk/>
            <pc:sldMk cId="2500880224" sldId="272"/>
            <ac:spMk id="9" creationId="{665DBBEF-238B-476B-96AB-8AAC3224ECEA}"/>
          </ac:spMkLst>
        </pc:spChg>
        <pc:spChg chg="add del">
          <ac:chgData name="John Kuefler" userId="3337a7170b630231" providerId="LiveId" clId="{6A62226B-9459-4964-8A45-AF2183540C76}" dt="2022-02-22T01:38:31.519" v="5269" actId="26606"/>
          <ac:spMkLst>
            <pc:docMk/>
            <pc:sldMk cId="2500880224" sldId="272"/>
            <ac:spMk id="11" creationId="{3FCFB1DE-0B7E-48CC-BA90-B2AB0889F9D6}"/>
          </ac:spMkLst>
        </pc:spChg>
        <pc:spChg chg="add">
          <ac:chgData name="John Kuefler" userId="3337a7170b630231" providerId="LiveId" clId="{6A62226B-9459-4964-8A45-AF2183540C76}" dt="2022-02-22T01:38:31.519" v="5270" actId="26606"/>
          <ac:spMkLst>
            <pc:docMk/>
            <pc:sldMk cId="2500880224" sldId="272"/>
            <ac:spMk id="13" creationId="{8A94871E-96FC-4ADE-815B-41A636E34F1A}"/>
          </ac:spMkLst>
        </pc:spChg>
        <pc:spChg chg="add">
          <ac:chgData name="John Kuefler" userId="3337a7170b630231" providerId="LiveId" clId="{6A62226B-9459-4964-8A45-AF2183540C76}" dt="2022-02-22T01:38:31.519" v="5270" actId="26606"/>
          <ac:spMkLst>
            <pc:docMk/>
            <pc:sldMk cId="2500880224" sldId="272"/>
            <ac:spMk id="14" creationId="{3FCFB1DE-0B7E-48CC-BA90-B2AB0889F9D6}"/>
          </ac:spMkLst>
        </pc:spChg>
        <pc:picChg chg="add del">
          <ac:chgData name="John Kuefler" userId="3337a7170b630231" providerId="LiveId" clId="{6A62226B-9459-4964-8A45-AF2183540C76}" dt="2022-02-22T01:38:31.519" v="5269" actId="26606"/>
          <ac:picMkLst>
            <pc:docMk/>
            <pc:sldMk cId="2500880224" sldId="272"/>
            <ac:picMk id="6" creationId="{58534C99-D13F-4F98-80A5-76EA630456B0}"/>
          </ac:picMkLst>
        </pc:picChg>
        <pc:picChg chg="add">
          <ac:chgData name="John Kuefler" userId="3337a7170b630231" providerId="LiveId" clId="{6A62226B-9459-4964-8A45-AF2183540C76}" dt="2022-02-22T01:38:31.519" v="5270" actId="26606"/>
          <ac:picMkLst>
            <pc:docMk/>
            <pc:sldMk cId="2500880224" sldId="272"/>
            <ac:picMk id="15" creationId="{B1530F76-4B18-4D1D-B818-8FFE1E2E0258}"/>
          </ac:picMkLst>
        </pc:picChg>
      </pc:sldChg>
      <pc:sldChg chg="addSp delSp modSp new mod modAnim">
        <pc:chgData name="John Kuefler" userId="3337a7170b630231" providerId="LiveId" clId="{6A62226B-9459-4964-8A45-AF2183540C76}" dt="2022-02-22T01:35:24.348" v="5245"/>
        <pc:sldMkLst>
          <pc:docMk/>
          <pc:sldMk cId="20717331" sldId="273"/>
        </pc:sldMkLst>
        <pc:spChg chg="mod">
          <ac:chgData name="John Kuefler" userId="3337a7170b630231" providerId="LiveId" clId="{6A62226B-9459-4964-8A45-AF2183540C76}" dt="2022-02-22T01:15:42.849" v="4535" actId="20577"/>
          <ac:spMkLst>
            <pc:docMk/>
            <pc:sldMk cId="20717331" sldId="273"/>
            <ac:spMk id="2" creationId="{EF8ACB3D-A807-4884-B3BC-AED8B523CAC1}"/>
          </ac:spMkLst>
        </pc:spChg>
        <pc:spChg chg="add del mod">
          <ac:chgData name="John Kuefler" userId="3337a7170b630231" providerId="LiveId" clId="{6A62226B-9459-4964-8A45-AF2183540C76}" dt="2022-02-22T01:18:14.585" v="4654" actId="27636"/>
          <ac:spMkLst>
            <pc:docMk/>
            <pc:sldMk cId="20717331" sldId="273"/>
            <ac:spMk id="3" creationId="{A979A54A-C9FD-4389-B6E4-06A8490EB36E}"/>
          </ac:spMkLst>
        </pc:spChg>
        <pc:spChg chg="add del">
          <ac:chgData name="John Kuefler" userId="3337a7170b630231" providerId="LiveId" clId="{6A62226B-9459-4964-8A45-AF2183540C76}" dt="2022-02-22T01:15:53.600" v="4537" actId="22"/>
          <ac:spMkLst>
            <pc:docMk/>
            <pc:sldMk cId="20717331" sldId="273"/>
            <ac:spMk id="7" creationId="{EC3FCEF0-7175-4EB6-9771-AE881AD3110F}"/>
          </ac:spMkLst>
        </pc:spChg>
        <pc:spChg chg="add mod">
          <ac:chgData name="John Kuefler" userId="3337a7170b630231" providerId="LiveId" clId="{6A62226B-9459-4964-8A45-AF2183540C76}" dt="2022-02-22T01:18:36.525" v="4657" actId="1076"/>
          <ac:spMkLst>
            <pc:docMk/>
            <pc:sldMk cId="20717331" sldId="273"/>
            <ac:spMk id="8" creationId="{2E809729-C998-4662-87D5-2CD175605D48}"/>
          </ac:spMkLst>
        </pc:spChg>
        <pc:spChg chg="add mod">
          <ac:chgData name="John Kuefler" userId="3337a7170b630231" providerId="LiveId" clId="{6A62226B-9459-4964-8A45-AF2183540C76}" dt="2022-02-22T01:17:58.547" v="4644" actId="1076"/>
          <ac:spMkLst>
            <pc:docMk/>
            <pc:sldMk cId="20717331" sldId="273"/>
            <ac:spMk id="9" creationId="{E4381723-C602-4A13-9B9F-885A32FC7403}"/>
          </ac:spMkLst>
        </pc:spChg>
        <pc:spChg chg="add mod">
          <ac:chgData name="John Kuefler" userId="3337a7170b630231" providerId="LiveId" clId="{6A62226B-9459-4964-8A45-AF2183540C76}" dt="2022-02-22T01:19:58.804" v="4697" actId="1076"/>
          <ac:spMkLst>
            <pc:docMk/>
            <pc:sldMk cId="20717331" sldId="273"/>
            <ac:spMk id="10" creationId="{326A840D-7669-4301-8E53-30F775CB9FEF}"/>
          </ac:spMkLst>
        </pc:spChg>
        <pc:spChg chg="add mod">
          <ac:chgData name="John Kuefler" userId="3337a7170b630231" providerId="LiveId" clId="{6A62226B-9459-4964-8A45-AF2183540C76}" dt="2022-02-22T01:18:02.744" v="4647" actId="1076"/>
          <ac:spMkLst>
            <pc:docMk/>
            <pc:sldMk cId="20717331" sldId="273"/>
            <ac:spMk id="11" creationId="{AC4F5D67-E582-4BDC-A0AD-B56A19265BDC}"/>
          </ac:spMkLst>
        </pc:spChg>
        <pc:spChg chg="add mod">
          <ac:chgData name="John Kuefler" userId="3337a7170b630231" providerId="LiveId" clId="{6A62226B-9459-4964-8A45-AF2183540C76}" dt="2022-02-22T01:18:11.944" v="4649" actId="1076"/>
          <ac:spMkLst>
            <pc:docMk/>
            <pc:sldMk cId="20717331" sldId="273"/>
            <ac:spMk id="12" creationId="{B0CD7140-7072-46AB-AA2B-153418F3BE16}"/>
          </ac:spMkLst>
        </pc:spChg>
        <pc:spChg chg="add mod">
          <ac:chgData name="John Kuefler" userId="3337a7170b630231" providerId="LiveId" clId="{6A62226B-9459-4964-8A45-AF2183540C76}" dt="2022-02-22T01:19:44.406" v="4694" actId="20577"/>
          <ac:spMkLst>
            <pc:docMk/>
            <pc:sldMk cId="20717331" sldId="273"/>
            <ac:spMk id="13" creationId="{63E9D9CE-1B45-4F8D-BCF4-7604BEC60DD6}"/>
          </ac:spMkLst>
        </pc:spChg>
        <pc:spChg chg="add mod">
          <ac:chgData name="John Kuefler" userId="3337a7170b630231" providerId="LiveId" clId="{6A62226B-9459-4964-8A45-AF2183540C76}" dt="2022-02-22T01:18:11.944" v="4649" actId="1076"/>
          <ac:spMkLst>
            <pc:docMk/>
            <pc:sldMk cId="20717331" sldId="273"/>
            <ac:spMk id="14" creationId="{5C106977-E04B-4F11-96CF-16FEDF5A3185}"/>
          </ac:spMkLst>
        </pc:spChg>
        <pc:spChg chg="add mod">
          <ac:chgData name="John Kuefler" userId="3337a7170b630231" providerId="LiveId" clId="{6A62226B-9459-4964-8A45-AF2183540C76}" dt="2022-02-22T01:18:11.944" v="4649" actId="1076"/>
          <ac:spMkLst>
            <pc:docMk/>
            <pc:sldMk cId="20717331" sldId="273"/>
            <ac:spMk id="15" creationId="{D80134A1-3878-48D8-A95B-CF2D32918492}"/>
          </ac:spMkLst>
        </pc:spChg>
        <pc:spChg chg="add mod">
          <ac:chgData name="John Kuefler" userId="3337a7170b630231" providerId="LiveId" clId="{6A62226B-9459-4964-8A45-AF2183540C76}" dt="2022-02-22T01:18:46.344" v="4660" actId="207"/>
          <ac:spMkLst>
            <pc:docMk/>
            <pc:sldMk cId="20717331" sldId="273"/>
            <ac:spMk id="16" creationId="{76D9D58D-B79C-4F27-B2ED-91493CA52E30}"/>
          </ac:spMkLst>
        </pc:spChg>
        <pc:spChg chg="add mod">
          <ac:chgData name="John Kuefler" userId="3337a7170b630231" providerId="LiveId" clId="{6A62226B-9459-4964-8A45-AF2183540C76}" dt="2022-02-22T01:19:57.389" v="4696" actId="1076"/>
          <ac:spMkLst>
            <pc:docMk/>
            <pc:sldMk cId="20717331" sldId="273"/>
            <ac:spMk id="17" creationId="{BD618BF3-F52B-41BA-8C8B-A20346F73986}"/>
          </ac:spMkLst>
        </pc:spChg>
        <pc:spChg chg="add mod">
          <ac:chgData name="John Kuefler" userId="3337a7170b630231" providerId="LiveId" clId="{6A62226B-9459-4964-8A45-AF2183540C76}" dt="2022-02-22T01:20:00.863" v="4698" actId="1076"/>
          <ac:spMkLst>
            <pc:docMk/>
            <pc:sldMk cId="20717331" sldId="273"/>
            <ac:spMk id="18" creationId="{4D66336A-9725-4858-94CE-F115CDB4D065}"/>
          </ac:spMkLst>
        </pc:spChg>
        <pc:spChg chg="add mod">
          <ac:chgData name="John Kuefler" userId="3337a7170b630231" providerId="LiveId" clId="{6A62226B-9459-4964-8A45-AF2183540C76}" dt="2022-02-22T01:19:17.098" v="4676" actId="1076"/>
          <ac:spMkLst>
            <pc:docMk/>
            <pc:sldMk cId="20717331" sldId="273"/>
            <ac:spMk id="19" creationId="{48875F07-851E-41C8-9989-1F52708833B9}"/>
          </ac:spMkLst>
        </pc:spChg>
        <pc:spChg chg="add mod">
          <ac:chgData name="John Kuefler" userId="3337a7170b630231" providerId="LiveId" clId="{6A62226B-9459-4964-8A45-AF2183540C76}" dt="2022-02-22T01:19:35.748" v="4688" actId="1076"/>
          <ac:spMkLst>
            <pc:docMk/>
            <pc:sldMk cId="20717331" sldId="273"/>
            <ac:spMk id="20" creationId="{2E8F3A76-B6C0-40FD-B67A-248B1AEBC7AE}"/>
          </ac:spMkLst>
        </pc:spChg>
        <pc:spChg chg="add mod">
          <ac:chgData name="John Kuefler" userId="3337a7170b630231" providerId="LiveId" clId="{6A62226B-9459-4964-8A45-AF2183540C76}" dt="2022-02-22T01:19:34.665" v="4687" actId="1076"/>
          <ac:spMkLst>
            <pc:docMk/>
            <pc:sldMk cId="20717331" sldId="273"/>
            <ac:spMk id="21" creationId="{D7CCDEA4-56B4-454D-822F-5D91BAEB68AC}"/>
          </ac:spMkLst>
        </pc:spChg>
        <pc:spChg chg="add mod">
          <ac:chgData name="John Kuefler" userId="3337a7170b630231" providerId="LiveId" clId="{6A62226B-9459-4964-8A45-AF2183540C76}" dt="2022-02-22T01:19:33.078" v="4686" actId="1076"/>
          <ac:spMkLst>
            <pc:docMk/>
            <pc:sldMk cId="20717331" sldId="273"/>
            <ac:spMk id="22" creationId="{4C0B49FB-77B0-4B8E-A68C-3DE6D2E3536D}"/>
          </ac:spMkLst>
        </pc:spChg>
        <pc:graphicFrameChg chg="add del mod">
          <ac:chgData name="John Kuefler" userId="3337a7170b630231" providerId="LiveId" clId="{6A62226B-9459-4964-8A45-AF2183540C76}" dt="2022-02-22T01:14:19.716" v="4439" actId="12084"/>
          <ac:graphicFrameMkLst>
            <pc:docMk/>
            <pc:sldMk cId="20717331" sldId="273"/>
            <ac:graphicFrameMk id="4" creationId="{72D7DF5E-B7CE-473A-BD31-7F2B5F8C473C}"/>
          </ac:graphicFrameMkLst>
        </pc:graphicFrameChg>
        <pc:graphicFrameChg chg="add del mod">
          <ac:chgData name="John Kuefler" userId="3337a7170b630231" providerId="LiveId" clId="{6A62226B-9459-4964-8A45-AF2183540C76}" dt="2022-02-22T01:15:23.504" v="4465" actId="12084"/>
          <ac:graphicFrameMkLst>
            <pc:docMk/>
            <pc:sldMk cId="20717331" sldId="273"/>
            <ac:graphicFrameMk id="5" creationId="{A75015F0-E628-4A8C-BF41-5F844912A12B}"/>
          </ac:graphicFrameMkLst>
        </pc:graphicFrameChg>
      </pc:sldChg>
      <pc:sldChg chg="addSp delSp modSp add mod modAnim">
        <pc:chgData name="John Kuefler" userId="3337a7170b630231" providerId="LiveId" clId="{6A62226B-9459-4964-8A45-AF2183540C76}" dt="2022-02-22T01:35:35.296" v="5246"/>
        <pc:sldMkLst>
          <pc:docMk/>
          <pc:sldMk cId="751855261" sldId="274"/>
        </pc:sldMkLst>
        <pc:spChg chg="mod">
          <ac:chgData name="John Kuefler" userId="3337a7170b630231" providerId="LiveId" clId="{6A62226B-9459-4964-8A45-AF2183540C76}" dt="2022-02-22T01:16:00.481" v="4558" actId="20577"/>
          <ac:spMkLst>
            <pc:docMk/>
            <pc:sldMk cId="751855261" sldId="274"/>
            <ac:spMk id="2" creationId="{EF8ACB3D-A807-4884-B3BC-AED8B523CAC1}"/>
          </ac:spMkLst>
        </pc:spChg>
        <pc:spChg chg="mod">
          <ac:chgData name="John Kuefler" userId="3337a7170b630231" providerId="LiveId" clId="{6A62226B-9459-4964-8A45-AF2183540C76}" dt="2022-02-22T01:24:14.766" v="5133" actId="20577"/>
          <ac:spMkLst>
            <pc:docMk/>
            <pc:sldMk cId="751855261" sldId="274"/>
            <ac:spMk id="3" creationId="{A979A54A-C9FD-4389-B6E4-06A8490EB36E}"/>
          </ac:spMkLst>
        </pc:spChg>
        <pc:spChg chg="add del mod">
          <ac:chgData name="John Kuefler" userId="3337a7170b630231" providerId="LiveId" clId="{6A62226B-9459-4964-8A45-AF2183540C76}" dt="2022-02-22T01:20:26.117" v="4714"/>
          <ac:spMkLst>
            <pc:docMk/>
            <pc:sldMk cId="751855261" sldId="274"/>
            <ac:spMk id="4" creationId="{A9BBBFC5-D52B-4C05-8B52-486EC04E83A8}"/>
          </ac:spMkLst>
        </pc:spChg>
        <pc:spChg chg="add del mod">
          <ac:chgData name="John Kuefler" userId="3337a7170b630231" providerId="LiveId" clId="{6A62226B-9459-4964-8A45-AF2183540C76}" dt="2022-02-22T01:20:24.086" v="4710"/>
          <ac:spMkLst>
            <pc:docMk/>
            <pc:sldMk cId="751855261" sldId="274"/>
            <ac:spMk id="5" creationId="{29DB3843-CDEB-4921-A9C1-D3074173D7BF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6" creationId="{F4C1B066-690B-4448-AAA6-E0CCC6CEFC5C}"/>
          </ac:spMkLst>
        </pc:spChg>
        <pc:spChg chg="add del mod">
          <ac:chgData name="John Kuefler" userId="3337a7170b630231" providerId="LiveId" clId="{6A62226B-9459-4964-8A45-AF2183540C76}" dt="2022-02-22T01:20:37.382" v="4728"/>
          <ac:spMkLst>
            <pc:docMk/>
            <pc:sldMk cId="751855261" sldId="274"/>
            <ac:spMk id="7" creationId="{0F7F94BF-298F-4985-9CF1-DA45545AA1DE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8" creationId="{48AED180-A565-4F23-9FD2-899B734DB5AD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9" creationId="{2C0E84FD-8CF7-4888-9FD2-9647ADF19EBA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10" creationId="{BEABFDD1-9536-43F9-A2B9-E46AC297E7D4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11" creationId="{5D3B8A7B-F41B-4C61-AC3F-6029C3EDCB7C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12" creationId="{63AAE127-58ED-4F97-B956-338606C30605}"/>
          </ac:spMkLst>
        </pc:spChg>
        <pc:spChg chg="add del mod">
          <ac:chgData name="John Kuefler" userId="3337a7170b630231" providerId="LiveId" clId="{6A62226B-9459-4964-8A45-AF2183540C76}" dt="2022-02-22T01:22:15.461" v="4800" actId="478"/>
          <ac:spMkLst>
            <pc:docMk/>
            <pc:sldMk cId="751855261" sldId="274"/>
            <ac:spMk id="13" creationId="{C13AB981-AF84-4D4D-81C9-867AFFD77032}"/>
          </ac:spMkLst>
        </pc:spChg>
        <pc:spChg chg="add mod">
          <ac:chgData name="John Kuefler" userId="3337a7170b630231" providerId="LiveId" clId="{6A62226B-9459-4964-8A45-AF2183540C76}" dt="2022-02-22T01:23:55.758" v="5050" actId="1076"/>
          <ac:spMkLst>
            <pc:docMk/>
            <pc:sldMk cId="751855261" sldId="274"/>
            <ac:spMk id="14" creationId="{5C152C02-E8CA-4DD8-AC6E-4BBA9EB9E7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DA4D1-AD10-47A3-9189-B616637B0700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1A74C-AFA6-4EC8-85F9-F61E261F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6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A74C-AFA6-4EC8-85F9-F61E261F0F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new benefit being offered – a week of PTO at the beginning of a new job to recharge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A74C-AFA6-4EC8-85F9-F61E261F0F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6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- Sara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A74C-AFA6-4EC8-85F9-F61E261F0F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64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A74C-AFA6-4EC8-85F9-F61E261F0F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2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A74C-AFA6-4EC8-85F9-F61E261F0F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8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657C-652C-4531-B89E-33D787700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5F88D-A5D8-406F-B069-D53C34749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0D208-7C11-4486-B2CC-3D712D7F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0544D-BBB8-4BCA-83F4-DFA7DC696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0A325-41DE-483B-A099-BC3E6DFC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6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5C09-6D27-4B86-BCF6-BA4B6C9E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0F0A6-188D-4E65-A743-B57F05F72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8489E-C80E-4399-A16D-381E4CC4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A8ED9-93A5-42B3-BF37-747F6F78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F40F1-DE52-4B81-AB48-1244A8A5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4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B2194-5B59-4453-9FB7-178046E3B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50FCE-0045-408E-A563-41798AC18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EBC5-DC78-4CAC-97DE-FD90315A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41D5E-EE7D-4C5A-A743-2D0A3555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831B2-6B92-475D-AD09-FD634DD1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6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3436-E2EB-457A-A85D-5F8AEB56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D092-D9D7-4898-9D47-C4E41D309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7DC4-344A-4891-A912-6957F975C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6911-947F-4B42-B3B9-18FA6C58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4006B-96A7-46D5-9013-CF3C25C1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1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E953-2314-4C9C-BC73-345590DB9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01F70-2087-4128-AFDD-7B89CE322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F44C-1033-41A8-B8B1-1936DC1C9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A6F3D-4BBD-474F-842F-0701F53F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23C5B-30CC-4784-853B-B4099796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7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D16B-0450-421C-856E-5D4AF05F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EF92-9A1D-4777-9263-95A015172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BA75E-FBC8-4080-A36F-A30F158DB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D7A91-4E09-4BB9-920A-2D65C8F6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E522C-9F66-404D-9D7A-CD8B1B3A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8BA79-BCE2-4270-A489-7D8C00AA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0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81C7-DA78-44CA-8DF5-EDE7E2C4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D3C18-2B00-4DA2-BAAC-AB18B3536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A7A98-C141-425A-8578-3C7D4CF3A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57AD0-86CF-4306-942B-C598867DB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298B9-99E7-4D89-A56E-9D3AB542F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4A4A7-0B93-4249-B5A6-6CE139BD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6513F-7C14-41CC-AA76-66EBB39E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D2F8C-3C74-4D9F-8E8E-D1FDCBA7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7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E7B7-D0C0-4147-B3AC-BDAC999A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1A719-D7A7-447F-8F46-B9D29C4C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2FEA2-4B0B-4783-88A5-77E0AA06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FC89B-4453-4CAF-B42E-1125BB28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1C408-7636-4615-8F79-3D484763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0E00D-D637-48D5-B8EF-9BE8B2EF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4642-328F-4435-9904-DFFC9008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0343-7793-4556-8A15-AB1F7EB4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9E457-310C-47AA-A711-27806A0A2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0A64C-4261-4C8E-AFAD-4C996C843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FF6B-2398-4806-A9A0-68BC6B56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B4D35-93F2-4D54-B89B-9C66E515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917ED-98BA-403A-9ACD-59D36A5F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9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7938-3A06-4B32-9C99-3DD1BD76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AE1E5-1464-4FC0-B4E0-7BE193CA4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C9852-C12D-4CBA-9D4E-30AB4609D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8CEAE-157F-4DA5-BFFA-CD1B44A6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1622-8169-4F74-BFFF-27D1014F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F93AE-7A2F-4911-9469-DA5CDD6E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3DEC9-FFCF-4695-AD89-9750913BB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EC104-10DC-4C17-A4F4-2C7CE1896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80C6E-151F-4403-A53F-B5C53CCE2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5D9CA-8B1C-4BFA-B079-E1F7BFBE96DF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6104B-626C-4B62-8CFB-86A42E64F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71F2-7890-4912-B253-6F4C3CA1D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02418-3BCD-49B1-B74E-99A2181D7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9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ahoo.com/visibly-frustrated-mark-zuckerberg-responds-172521137.html" TargetMode="External"/><Relationship Id="rId2" Type="http://schemas.openxmlformats.org/officeDocument/2006/relationships/hyperlink" Target="https://www.distractify.com/p/remote-employee-full-day-30-minut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tif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tif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kuefler@limelightmarketing.com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ndstack.com/remote-work-statistics/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5107-C153-4752-AE6D-A86D76700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3800"/>
              <a:t>Building a High Performing Remote Team so You Can Go on Vacation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EA4F9-69B2-4771-BD79-0FD9D5B28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John Kuefler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eople with floaties at sea">
            <a:extLst>
              <a:ext uri="{FF2B5EF4-FFF2-40B4-BE49-F238E27FC236}">
                <a16:creationId xmlns:a16="http://schemas.microsoft.com/office/drawing/2014/main" id="{ACBCDDD8-43D4-471B-94A3-FFF23F6BA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3" r="920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686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6490D-4FE5-448A-8E99-0B5D0FF7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Boundaries are Critical</a:t>
            </a:r>
          </a:p>
        </p:txBody>
      </p:sp>
      <p:pic>
        <p:nvPicPr>
          <p:cNvPr id="13" name="Picture 4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0FF70BEC-3CBE-4EFC-B6EE-3B3F9D353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5" r="21266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36C83-A098-41BD-B441-CABE04DDB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1700" dirty="0"/>
              <a:t>One of the </a:t>
            </a:r>
            <a:r>
              <a:rPr lang="en-US" sz="1700" b="0" i="0" dirty="0">
                <a:effectLst/>
              </a:rPr>
              <a:t>three biggest challenges associated with remote work is unplugging after work (22%)</a:t>
            </a:r>
          </a:p>
          <a:p>
            <a:endParaRPr lang="en-US" sz="1700" dirty="0"/>
          </a:p>
          <a:p>
            <a:r>
              <a:rPr lang="en-US" sz="1700" dirty="0"/>
              <a:t>Offices provide natural geographical boundaries between us and our work</a:t>
            </a:r>
          </a:p>
          <a:p>
            <a:endParaRPr lang="en-US" sz="1700" dirty="0"/>
          </a:p>
          <a:p>
            <a:r>
              <a:rPr lang="en-US" sz="1700" dirty="0"/>
              <a:t>It’s </a:t>
            </a:r>
            <a:r>
              <a:rPr lang="en-US" sz="1700" u="sng" dirty="0"/>
              <a:t>very</a:t>
            </a:r>
            <a:r>
              <a:rPr lang="en-US" sz="1700" dirty="0"/>
              <a:t> important to building a highly effective remote team to encourage them to have healthy boundaries with work, and to not take advantage of the fact that they are plugged in all the time</a:t>
            </a:r>
          </a:p>
          <a:p>
            <a:pPr lvl="1"/>
            <a:r>
              <a:rPr lang="en-US" sz="1700" dirty="0"/>
              <a:t>We’re even seeing regulation around that second part in some parts of Europe at this point</a:t>
            </a:r>
          </a:p>
        </p:txBody>
      </p:sp>
    </p:spTree>
    <p:extLst>
      <p:ext uri="{BB962C8B-B14F-4D97-AF65-F5344CB8AC3E}">
        <p14:creationId xmlns:p14="http://schemas.microsoft.com/office/powerpoint/2010/main" val="329719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272E-DB32-EDE8-4CB4-D44B303F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Accountability is Critical Too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8425-0B62-CBEE-BD7E-A9A89104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Being accountable as a worker and holding your team accountable as a manager. </a:t>
            </a:r>
          </a:p>
          <a:p>
            <a:pPr lvl="1"/>
            <a:r>
              <a:rPr lang="en-US" dirty="0"/>
              <a:t>Expectation setting is key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 still have to be reasonable expectations from all parties around the amount of work that is going to be done.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Let’s not be those people that give remote work a bad name….</a:t>
            </a:r>
          </a:p>
          <a:p>
            <a:pPr lvl="1"/>
            <a:r>
              <a:rPr lang="en-US" dirty="0">
                <a:hlinkClick r:id="rId2"/>
              </a:rPr>
              <a:t>https://www.distractify.com/p/remote-employee-full-day-30-minutes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https://news.yahoo.com/visibly-frustrated-mark-zuckerberg-responds-172521137.html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329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26C4D-19F4-47A9-9C58-AC6F599F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Delegating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AB91-8B1E-4EBF-9026-21A92EC3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 manager, if you don’t delegate properly, your team won’t succeed, and you can’t go on vacation.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delegating?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remote team forces us to delegate better!</a:t>
            </a:r>
          </a:p>
        </p:txBody>
      </p:sp>
    </p:spTree>
    <p:extLst>
      <p:ext uri="{BB962C8B-B14F-4D97-AF65-F5344CB8AC3E}">
        <p14:creationId xmlns:p14="http://schemas.microsoft.com/office/powerpoint/2010/main" val="245149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3D555-0E2E-7CA8-09AB-EB1558C06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Why is delegating hard? </a:t>
            </a:r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29A75AEA-0578-C25D-6969-AB1E600F0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6" r="1530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93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ger peering through dense forest">
            <a:extLst>
              <a:ext uri="{FF2B5EF4-FFF2-40B4-BE49-F238E27FC236}">
                <a16:creationId xmlns:a16="http://schemas.microsoft.com/office/drawing/2014/main" id="{1DA0E606-19BB-47DE-A204-B69BC9A34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E7F90-3E8D-4164-9289-81CCFE60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64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metal flute">
            <a:extLst>
              <a:ext uri="{FF2B5EF4-FFF2-40B4-BE49-F238E27FC236}">
                <a16:creationId xmlns:a16="http://schemas.microsoft.com/office/drawing/2014/main" id="{289093DF-F29D-468A-BE1B-8122D5437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6" b="10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E7F90-3E8D-4164-9289-81CCFE60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Assumptions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08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n plants and mosses">
            <a:extLst>
              <a:ext uri="{FF2B5EF4-FFF2-40B4-BE49-F238E27FC236}">
                <a16:creationId xmlns:a16="http://schemas.microsoft.com/office/drawing/2014/main" id="{39CF903D-9F41-461A-856B-F7D51361F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E7F90-3E8D-4164-9289-81CCFE60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Laziness*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1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5C15F-06BE-C3CB-C581-CCC1D612F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695"/>
            <a:ext cx="10515600" cy="5157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accent2"/>
                </a:solidFill>
              </a:rPr>
              <a:t>Tell</a:t>
            </a:r>
            <a:r>
              <a:rPr lang="en-US" sz="5400" dirty="0"/>
              <a:t> me and I’ll forget</a:t>
            </a:r>
          </a:p>
          <a:p>
            <a:pPr marL="0" indent="0">
              <a:buNone/>
            </a:pPr>
            <a:r>
              <a:rPr lang="en-US" sz="5400" dirty="0">
                <a:solidFill>
                  <a:schemeClr val="accent2"/>
                </a:solidFill>
              </a:rPr>
              <a:t>Show</a:t>
            </a:r>
            <a:r>
              <a:rPr lang="en-US" sz="5400" dirty="0"/>
              <a:t> me and I may remember</a:t>
            </a:r>
          </a:p>
          <a:p>
            <a:pPr marL="0" indent="0">
              <a:buNone/>
            </a:pPr>
            <a:r>
              <a:rPr lang="en-US" sz="5400" dirty="0">
                <a:solidFill>
                  <a:schemeClr val="accent2"/>
                </a:solidFill>
              </a:rPr>
              <a:t>Involve</a:t>
            </a:r>
            <a:r>
              <a:rPr lang="en-US" sz="5400" dirty="0"/>
              <a:t> me and I’ll understand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- Ben Franklin</a:t>
            </a:r>
          </a:p>
        </p:txBody>
      </p:sp>
    </p:spTree>
    <p:extLst>
      <p:ext uri="{BB962C8B-B14F-4D97-AF65-F5344CB8AC3E}">
        <p14:creationId xmlns:p14="http://schemas.microsoft.com/office/powerpoint/2010/main" val="157219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AA926AB5-ACF5-E302-ADFE-5FEC0CF6D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10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ACB3D-A807-4884-B3BC-AED8B523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Team structure is important</a:t>
            </a:r>
          </a:p>
        </p:txBody>
      </p:sp>
    </p:spTree>
    <p:extLst>
      <p:ext uri="{BB962C8B-B14F-4D97-AF65-F5344CB8AC3E}">
        <p14:creationId xmlns:p14="http://schemas.microsoft.com/office/powerpoint/2010/main" val="2241173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CB3D-A807-4884-B3BC-AED8B523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Progressions of Employees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9A54A-C9FD-4389-B6E4-06A8490E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268"/>
            <a:ext cx="10704922" cy="562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is the progression that everyone on your team will go through: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809729-C998-4662-87D5-2CD175605D48}"/>
              </a:ext>
            </a:extLst>
          </p:cNvPr>
          <p:cNvSpPr/>
          <p:nvPr/>
        </p:nvSpPr>
        <p:spPr>
          <a:xfrm>
            <a:off x="480713" y="2820412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Apprentice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381723-C602-4A13-9B9F-885A32FC7403}"/>
              </a:ext>
            </a:extLst>
          </p:cNvPr>
          <p:cNvSpPr/>
          <p:nvPr/>
        </p:nvSpPr>
        <p:spPr>
          <a:xfrm>
            <a:off x="2080477" y="4800509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6A840D-7669-4301-8E53-30F775CB9FEF}"/>
              </a:ext>
            </a:extLst>
          </p:cNvPr>
          <p:cNvSpPr/>
          <p:nvPr/>
        </p:nvSpPr>
        <p:spPr>
          <a:xfrm>
            <a:off x="4048962" y="3197080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F5D67-E582-4BDC-A0AD-B56A19265BDC}"/>
              </a:ext>
            </a:extLst>
          </p:cNvPr>
          <p:cNvSpPr/>
          <p:nvPr/>
        </p:nvSpPr>
        <p:spPr>
          <a:xfrm>
            <a:off x="5870664" y="4592169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D7140-7072-46AB-AA2B-153418F3BE16}"/>
              </a:ext>
            </a:extLst>
          </p:cNvPr>
          <p:cNvSpPr/>
          <p:nvPr/>
        </p:nvSpPr>
        <p:spPr>
          <a:xfrm>
            <a:off x="9037969" y="2240763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9D9CE-1B45-4F8D-BCF4-7604BEC60DD6}"/>
              </a:ext>
            </a:extLst>
          </p:cNvPr>
          <p:cNvSpPr/>
          <p:nvPr/>
        </p:nvSpPr>
        <p:spPr>
          <a:xfrm>
            <a:off x="9037971" y="3403932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Peer Mentor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06977-E04B-4F11-96CF-16FEDF5A3185}"/>
              </a:ext>
            </a:extLst>
          </p:cNvPr>
          <p:cNvSpPr/>
          <p:nvPr/>
        </p:nvSpPr>
        <p:spPr>
          <a:xfrm>
            <a:off x="9037971" y="4606586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0134A1-3878-48D8-A95B-CF2D32918492}"/>
              </a:ext>
            </a:extLst>
          </p:cNvPr>
          <p:cNvSpPr/>
          <p:nvPr/>
        </p:nvSpPr>
        <p:spPr>
          <a:xfrm>
            <a:off x="9037970" y="5776860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9D58D-B79C-4F27-B2ED-91493CA52E30}"/>
              </a:ext>
            </a:extLst>
          </p:cNvPr>
          <p:cNvSpPr/>
          <p:nvPr/>
        </p:nvSpPr>
        <p:spPr>
          <a:xfrm rot="3282235">
            <a:off x="832052" y="4190679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D618BF3-F52B-41BA-8C8B-A20346F73986}"/>
              </a:ext>
            </a:extLst>
          </p:cNvPr>
          <p:cNvSpPr/>
          <p:nvPr/>
        </p:nvSpPr>
        <p:spPr>
          <a:xfrm rot="18942853">
            <a:off x="2755631" y="3903806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D66336A-9725-4858-94CE-F115CDB4D065}"/>
              </a:ext>
            </a:extLst>
          </p:cNvPr>
          <p:cNvSpPr/>
          <p:nvPr/>
        </p:nvSpPr>
        <p:spPr>
          <a:xfrm rot="2842141">
            <a:off x="5769518" y="3768271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8875F07-851E-41C8-9989-1F52708833B9}"/>
              </a:ext>
            </a:extLst>
          </p:cNvPr>
          <p:cNvSpPr/>
          <p:nvPr/>
        </p:nvSpPr>
        <p:spPr>
          <a:xfrm rot="19482053">
            <a:off x="7446316" y="3259613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E8F3A76-B6C0-40FD-B67A-248B1AEBC7AE}"/>
              </a:ext>
            </a:extLst>
          </p:cNvPr>
          <p:cNvSpPr/>
          <p:nvPr/>
        </p:nvSpPr>
        <p:spPr>
          <a:xfrm rot="21014834">
            <a:off x="7625554" y="3903807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7CCDEA4-56B4-454D-822F-5D91BAEB68AC}"/>
              </a:ext>
            </a:extLst>
          </p:cNvPr>
          <p:cNvSpPr/>
          <p:nvPr/>
        </p:nvSpPr>
        <p:spPr>
          <a:xfrm rot="343913">
            <a:off x="7739675" y="4613649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C0B49FB-77B0-4B8E-A68C-3DE6D2E3536D}"/>
              </a:ext>
            </a:extLst>
          </p:cNvPr>
          <p:cNvSpPr/>
          <p:nvPr/>
        </p:nvSpPr>
        <p:spPr>
          <a:xfrm rot="2170778">
            <a:off x="7607690" y="5557125"/>
            <a:ext cx="1342862" cy="5788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9;p1">
            <a:extLst>
              <a:ext uri="{FF2B5EF4-FFF2-40B4-BE49-F238E27FC236}">
                <a16:creationId xmlns:a16="http://schemas.microsoft.com/office/drawing/2014/main" id="{E5EAB731-759C-1DEC-F508-56726A35F5B0}"/>
              </a:ext>
            </a:extLst>
          </p:cNvPr>
          <p:cNvGraphicFramePr/>
          <p:nvPr/>
        </p:nvGraphicFramePr>
        <p:xfrm>
          <a:off x="9297645" y="69925"/>
          <a:ext cx="2828293" cy="1544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28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strike="noStrike" cap="none" dirty="0">
                          <a:solidFill>
                            <a:schemeClr val="dk1"/>
                          </a:solidFill>
                        </a:rPr>
                        <a:t>Speaker Dinner Sponsor</a:t>
                      </a:r>
                      <a:endParaRPr sz="11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9" name="Google Shape;89;p1"/>
          <p:cNvGraphicFramePr/>
          <p:nvPr/>
        </p:nvGraphicFramePr>
        <p:xfrm>
          <a:off x="120316" y="76339"/>
          <a:ext cx="9157452" cy="1544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57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 strike="noStrike" cap="none" dirty="0">
                          <a:solidFill>
                            <a:schemeClr val="dk1"/>
                          </a:solidFill>
                        </a:rPr>
                        <a:t>Titanium Sponsors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/>
        </p:nvGraphicFramePr>
        <p:xfrm>
          <a:off x="120314" y="1652167"/>
          <a:ext cx="11974300" cy="3730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97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dk1"/>
                          </a:solidFill>
                        </a:rPr>
                        <a:t>Platinum Sponsors</a:t>
                      </a:r>
                      <a:endParaRPr sz="2000" u="sng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1" name="Google Shape;91;p1"/>
          <p:cNvGraphicFramePr/>
          <p:nvPr/>
        </p:nvGraphicFramePr>
        <p:xfrm>
          <a:off x="120315" y="5407199"/>
          <a:ext cx="11971425" cy="1349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97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</a:rPr>
                        <a:t>Gold Sponsors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Headspring.png" descr="Headspring.png">
            <a:extLst>
              <a:ext uri="{FF2B5EF4-FFF2-40B4-BE49-F238E27FC236}">
                <a16:creationId xmlns:a16="http://schemas.microsoft.com/office/drawing/2014/main" id="{BF424735-EFBC-7B97-F613-F09FC1E9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18" y="702642"/>
            <a:ext cx="2205868" cy="74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LaunchDarkly.png" descr="LaunchDarkly.png">
            <a:extLst>
              <a:ext uri="{FF2B5EF4-FFF2-40B4-BE49-F238E27FC236}">
                <a16:creationId xmlns:a16="http://schemas.microsoft.com/office/drawing/2014/main" id="{6F0B00DC-0A8E-2D9C-2EBF-883D6BC2B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1" y="661725"/>
            <a:ext cx="2205868" cy="742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Okta.png" descr="Okta.png">
            <a:extLst>
              <a:ext uri="{FF2B5EF4-FFF2-40B4-BE49-F238E27FC236}">
                <a16:creationId xmlns:a16="http://schemas.microsoft.com/office/drawing/2014/main" id="{C7677189-1DD6-7A9B-9AED-5A5ED7F8C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899" y="661725"/>
            <a:ext cx="2205868" cy="742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rogress.png" descr="Progress.png">
            <a:extLst>
              <a:ext uri="{FF2B5EF4-FFF2-40B4-BE49-F238E27FC236}">
                <a16:creationId xmlns:a16="http://schemas.microsoft.com/office/drawing/2014/main" id="{4ECBC1C7-C20E-5FAE-AC84-FD64693DF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355" y="702558"/>
            <a:ext cx="2205868" cy="742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ArchitectIO.png" descr="ArchitectIO.png">
            <a:extLst>
              <a:ext uri="{FF2B5EF4-FFF2-40B4-BE49-F238E27FC236}">
                <a16:creationId xmlns:a16="http://schemas.microsoft.com/office/drawing/2014/main" id="{23C1A159-EC4D-1F27-A21C-B2DE6EA4C9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546" r="34562"/>
          <a:stretch>
            <a:fillRect/>
          </a:stretch>
        </p:blipFill>
        <p:spPr>
          <a:xfrm>
            <a:off x="9609939" y="675655"/>
            <a:ext cx="2203704" cy="644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Amazon.png" descr="Amazon.png">
            <a:extLst>
              <a:ext uri="{FF2B5EF4-FFF2-40B4-BE49-F238E27FC236}">
                <a16:creationId xmlns:a16="http://schemas.microsoft.com/office/drawing/2014/main" id="{0507E9E3-4A0E-106F-82A4-CD032D408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052" y="1796405"/>
            <a:ext cx="1723883" cy="581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AmericanCentury.png" descr="AmericanCentury.png">
            <a:extLst>
              <a:ext uri="{FF2B5EF4-FFF2-40B4-BE49-F238E27FC236}">
                <a16:creationId xmlns:a16="http://schemas.microsoft.com/office/drawing/2014/main" id="{073073FB-BFAE-7DAE-71D2-6190D6596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4881" y="4713073"/>
            <a:ext cx="1723883" cy="580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Azul.png" descr="Azul.png">
            <a:extLst>
              <a:ext uri="{FF2B5EF4-FFF2-40B4-BE49-F238E27FC236}">
                <a16:creationId xmlns:a16="http://schemas.microsoft.com/office/drawing/2014/main" id="{C12F8E09-9F30-4679-5E0A-3EDBD844A0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1834" y="3898906"/>
            <a:ext cx="1723883" cy="58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Bitrise.png" descr="Bitrise.png">
            <a:extLst>
              <a:ext uri="{FF2B5EF4-FFF2-40B4-BE49-F238E27FC236}">
                <a16:creationId xmlns:a16="http://schemas.microsoft.com/office/drawing/2014/main" id="{B058E3A0-FBC0-4E42-B377-6B9351536E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5618" y="3921883"/>
            <a:ext cx="1723883" cy="580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ChaiOne.png" descr="ChaiOne.png">
            <a:extLst>
              <a:ext uri="{FF2B5EF4-FFF2-40B4-BE49-F238E27FC236}">
                <a16:creationId xmlns:a16="http://schemas.microsoft.com/office/drawing/2014/main" id="{7F10F710-8419-02D7-FD94-CD92A86708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1230" y="4722397"/>
            <a:ext cx="1723883" cy="581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CircleCI.png" descr="CircleCI.png">
            <a:extLst>
              <a:ext uri="{FF2B5EF4-FFF2-40B4-BE49-F238E27FC236}">
                <a16:creationId xmlns:a16="http://schemas.microsoft.com/office/drawing/2014/main" id="{EF90DC5E-205F-044B-7046-074A9CE540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0989" y="1761715"/>
            <a:ext cx="1723883" cy="58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Concentrix.png" descr="Concentrix.png">
            <a:extLst>
              <a:ext uri="{FF2B5EF4-FFF2-40B4-BE49-F238E27FC236}">
                <a16:creationId xmlns:a16="http://schemas.microsoft.com/office/drawing/2014/main" id="{DECE9ED1-CDFE-03F9-FC5F-2EAAAAE0B3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501" y="4258953"/>
            <a:ext cx="1723883" cy="580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DataStax.png" descr="DataStax.png">
            <a:extLst>
              <a:ext uri="{FF2B5EF4-FFF2-40B4-BE49-F238E27FC236}">
                <a16:creationId xmlns:a16="http://schemas.microsoft.com/office/drawing/2014/main" id="{D0F0FC2B-9AF4-1455-36E9-8510E54F34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99539" y="4736649"/>
            <a:ext cx="1723883" cy="580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Deepgram.png" descr="Deepgram.png">
            <a:extLst>
              <a:ext uri="{FF2B5EF4-FFF2-40B4-BE49-F238E27FC236}">
                <a16:creationId xmlns:a16="http://schemas.microsoft.com/office/drawing/2014/main" id="{D3E3A5FB-F11F-478D-B51E-8C8E7979B3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107432"/>
            <a:ext cx="1723883" cy="58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Epiq.png" descr="Epiq.png">
            <a:extLst>
              <a:ext uri="{FF2B5EF4-FFF2-40B4-BE49-F238E27FC236}">
                <a16:creationId xmlns:a16="http://schemas.microsoft.com/office/drawing/2014/main" id="{F1C61750-BCE9-821E-0CFC-8E090EFFCF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61073" y="3186550"/>
            <a:ext cx="1723883" cy="580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FusionAuth.png" descr="FusionAuth.png">
            <a:extLst>
              <a:ext uri="{FF2B5EF4-FFF2-40B4-BE49-F238E27FC236}">
                <a16:creationId xmlns:a16="http://schemas.microsoft.com/office/drawing/2014/main" id="{9BD0EAE7-FA7F-1512-F994-14FDC0A1EE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6436" y="1797228"/>
            <a:ext cx="1723883" cy="451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gradle-enterprise-gradient-primary.png" descr="gradle-enterprise-gradient-primary.png">
            <a:extLst>
              <a:ext uri="{FF2B5EF4-FFF2-40B4-BE49-F238E27FC236}">
                <a16:creationId xmlns:a16="http://schemas.microsoft.com/office/drawing/2014/main" id="{095B981B-7B8E-44FE-1AE0-A6976E7EC3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7653" y="3911667"/>
            <a:ext cx="1723883" cy="36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onic.png" descr="Ionic.png">
            <a:extLst>
              <a:ext uri="{FF2B5EF4-FFF2-40B4-BE49-F238E27FC236}">
                <a16:creationId xmlns:a16="http://schemas.microsoft.com/office/drawing/2014/main" id="{2B519FCE-7AD5-6FB6-0A1F-DAEDEBD0B7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32347" y="1790146"/>
            <a:ext cx="1568091" cy="529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JB-Hunt.png" descr="JB-Hunt.png">
            <a:extLst>
              <a:ext uri="{FF2B5EF4-FFF2-40B4-BE49-F238E27FC236}">
                <a16:creationId xmlns:a16="http://schemas.microsoft.com/office/drawing/2014/main" id="{4C9141E0-F858-DE0A-AB62-C8CFE85C19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780" y="4736772"/>
            <a:ext cx="1723883" cy="580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JFrog.png" descr="JFrog.png">
            <a:extLst>
              <a:ext uri="{FF2B5EF4-FFF2-40B4-BE49-F238E27FC236}">
                <a16:creationId xmlns:a16="http://schemas.microsoft.com/office/drawing/2014/main" id="{BCD66A27-9CD1-70CE-CAF1-0242952780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50039" y="2462160"/>
            <a:ext cx="1693100" cy="57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JohnDeere.png" descr="JohnDeere.png">
            <a:extLst>
              <a:ext uri="{FF2B5EF4-FFF2-40B4-BE49-F238E27FC236}">
                <a16:creationId xmlns:a16="http://schemas.microsoft.com/office/drawing/2014/main" id="{294AA31C-36F8-B3D3-6D69-147EDC349CB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80626" y="2443001"/>
            <a:ext cx="1693099" cy="570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Microsoft.png" descr="Microsoft.png">
            <a:extLst>
              <a:ext uri="{FF2B5EF4-FFF2-40B4-BE49-F238E27FC236}">
                <a16:creationId xmlns:a16="http://schemas.microsoft.com/office/drawing/2014/main" id="{E6CB2443-187B-E84A-4ADA-83547866E8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55618" y="3158554"/>
            <a:ext cx="1723883" cy="58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MuleSoft.png" descr="MuleSoft.png">
            <a:extLst>
              <a:ext uri="{FF2B5EF4-FFF2-40B4-BE49-F238E27FC236}">
                <a16:creationId xmlns:a16="http://schemas.microsoft.com/office/drawing/2014/main" id="{FDF7232D-C92E-F9ED-2CB6-0FC41C376D3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45639" y="3123948"/>
            <a:ext cx="1723883" cy="579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NAIC-NIPR.png" descr="NAIC-NIPR.png">
            <a:extLst>
              <a:ext uri="{FF2B5EF4-FFF2-40B4-BE49-F238E27FC236}">
                <a16:creationId xmlns:a16="http://schemas.microsoft.com/office/drawing/2014/main" id="{4E2BDDA4-76F4-E979-E22C-C8DAEEDF7EB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29160" y="2470740"/>
            <a:ext cx="1693100" cy="571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Orion.png" descr="Orion.png">
            <a:extLst>
              <a:ext uri="{FF2B5EF4-FFF2-40B4-BE49-F238E27FC236}">
                <a16:creationId xmlns:a16="http://schemas.microsoft.com/office/drawing/2014/main" id="{7ED2EF67-90AF-B503-5D5B-02607BD3521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15577" y="2424338"/>
            <a:ext cx="1693100" cy="57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OutSystems.png" descr="OutSystems.png">
            <a:extLst>
              <a:ext uri="{FF2B5EF4-FFF2-40B4-BE49-F238E27FC236}">
                <a16:creationId xmlns:a16="http://schemas.microsoft.com/office/drawing/2014/main" id="{8F2B2F9B-4B5E-7ECE-9CE3-0C6F187CC72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100797" y="1731972"/>
            <a:ext cx="1723883" cy="582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RedHat.png" descr="RedHat.png">
            <a:extLst>
              <a:ext uri="{FF2B5EF4-FFF2-40B4-BE49-F238E27FC236}">
                <a16:creationId xmlns:a16="http://schemas.microsoft.com/office/drawing/2014/main" id="{9FBF634E-86AF-4D51-9C46-367541D1C94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91278" y="3148456"/>
            <a:ext cx="1723883" cy="581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ScoutAPM.png" descr="ScoutAPM.png">
            <a:extLst>
              <a:ext uri="{FF2B5EF4-FFF2-40B4-BE49-F238E27FC236}">
                <a16:creationId xmlns:a16="http://schemas.microsoft.com/office/drawing/2014/main" id="{F5D0948F-8FBD-2642-D4BF-DA895EC2DF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37597" y="3804529"/>
            <a:ext cx="1723883" cy="579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Snyk.png" descr="Snyk.png">
            <a:extLst>
              <a:ext uri="{FF2B5EF4-FFF2-40B4-BE49-F238E27FC236}">
                <a16:creationId xmlns:a16="http://schemas.microsoft.com/office/drawing/2014/main" id="{C61CFC73-8D53-ED22-66D7-E7830112CA4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576465" y="2393981"/>
            <a:ext cx="1693100" cy="57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Solace.png" descr="Solace.png">
            <a:extLst>
              <a:ext uri="{FF2B5EF4-FFF2-40B4-BE49-F238E27FC236}">
                <a16:creationId xmlns:a16="http://schemas.microsoft.com/office/drawing/2014/main" id="{3A89C26D-BF2B-CEB1-6B00-FD274429397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43045" y="2442320"/>
            <a:ext cx="1693100" cy="571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Sonatype.png" descr="Sonatype.png">
            <a:extLst>
              <a:ext uri="{FF2B5EF4-FFF2-40B4-BE49-F238E27FC236}">
                <a16:creationId xmlns:a16="http://schemas.microsoft.com/office/drawing/2014/main" id="{D790F4D1-38BC-151D-37C2-BC6755E672D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039392" y="3148767"/>
            <a:ext cx="1723883" cy="580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wilio.png" descr="Twilio.png">
            <a:extLst>
              <a:ext uri="{FF2B5EF4-FFF2-40B4-BE49-F238E27FC236}">
                <a16:creationId xmlns:a16="http://schemas.microsoft.com/office/drawing/2014/main" id="{1A52FC2A-2F39-6375-4F58-9D0FA481CA6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82694" y="3107274"/>
            <a:ext cx="1723883" cy="580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VeteransUnited.png" descr="VeteransUnited.png">
            <a:extLst>
              <a:ext uri="{FF2B5EF4-FFF2-40B4-BE49-F238E27FC236}">
                <a16:creationId xmlns:a16="http://schemas.microsoft.com/office/drawing/2014/main" id="{25AD9E61-A78D-1814-EC2F-8486657E8CD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833981" y="3898430"/>
            <a:ext cx="1723883" cy="581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Viagio.png" descr="Viagio.png">
            <a:extLst>
              <a:ext uri="{FF2B5EF4-FFF2-40B4-BE49-F238E27FC236}">
                <a16:creationId xmlns:a16="http://schemas.microsoft.com/office/drawing/2014/main" id="{533B55AA-1573-7222-9BE8-9564230FEE4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73410" y="2425314"/>
            <a:ext cx="1693100" cy="570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WellSky.png" descr="WellSky.png">
            <a:extLst>
              <a:ext uri="{FF2B5EF4-FFF2-40B4-BE49-F238E27FC236}">
                <a16:creationId xmlns:a16="http://schemas.microsoft.com/office/drawing/2014/main" id="{659EF4AF-B215-C547-891D-422244E1DAB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076849" y="3898983"/>
            <a:ext cx="1723883" cy="580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" descr="Image">
            <a:extLst>
              <a:ext uri="{FF2B5EF4-FFF2-40B4-BE49-F238E27FC236}">
                <a16:creationId xmlns:a16="http://schemas.microsoft.com/office/drawing/2014/main" id="{F41A47FD-28FA-F01E-94CC-6FF57313B062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 r="36970"/>
          <a:stretch>
            <a:fillRect/>
          </a:stretch>
        </p:blipFill>
        <p:spPr>
          <a:xfrm>
            <a:off x="7890149" y="4846114"/>
            <a:ext cx="1723883" cy="505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" descr="Image">
            <a:extLst>
              <a:ext uri="{FF2B5EF4-FFF2-40B4-BE49-F238E27FC236}">
                <a16:creationId xmlns:a16="http://schemas.microsoft.com/office/drawing/2014/main" id="{3CDB5255-5C68-3E84-D90F-9FD911C98D3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705416" y="4607999"/>
            <a:ext cx="1989459" cy="66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AbbottLabs.png" descr="AbbottLabs.png">
            <a:extLst>
              <a:ext uri="{FF2B5EF4-FFF2-40B4-BE49-F238E27FC236}">
                <a16:creationId xmlns:a16="http://schemas.microsoft.com/office/drawing/2014/main" id="{3F9F5743-0049-A6E7-0967-EA25AEF186A2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49978" y="6205260"/>
            <a:ext cx="1268939" cy="426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AlarmCom.png" descr="AlarmCom.png">
            <a:extLst>
              <a:ext uri="{FF2B5EF4-FFF2-40B4-BE49-F238E27FC236}">
                <a16:creationId xmlns:a16="http://schemas.microsoft.com/office/drawing/2014/main" id="{772FCB81-25F6-9198-5042-5B42794BF60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929638" y="6192691"/>
            <a:ext cx="1268939" cy="427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AscendLearning.png" descr="AscendLearning.png">
            <a:extLst>
              <a:ext uri="{FF2B5EF4-FFF2-40B4-BE49-F238E27FC236}">
                <a16:creationId xmlns:a16="http://schemas.microsoft.com/office/drawing/2014/main" id="{590C4F9F-51C9-F08D-89BE-85463835221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27407" y="5628867"/>
            <a:ext cx="1268939" cy="427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Buildertrend.png" descr="Buildertrend.png">
            <a:extLst>
              <a:ext uri="{FF2B5EF4-FFF2-40B4-BE49-F238E27FC236}">
                <a16:creationId xmlns:a16="http://schemas.microsoft.com/office/drawing/2014/main" id="{827A01E3-D65A-FC1F-5633-78E383A7858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056808" y="5556716"/>
            <a:ext cx="1268939" cy="429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CHRobinson.png" descr="CHRobinson.png">
            <a:extLst>
              <a:ext uri="{FF2B5EF4-FFF2-40B4-BE49-F238E27FC236}">
                <a16:creationId xmlns:a16="http://schemas.microsoft.com/office/drawing/2014/main" id="{C327197C-0CEB-9FD3-8670-9D279DC7057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543393" y="6192938"/>
            <a:ext cx="1268939" cy="427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EventStore.png" descr="EventStore.png">
            <a:extLst>
              <a:ext uri="{FF2B5EF4-FFF2-40B4-BE49-F238E27FC236}">
                <a16:creationId xmlns:a16="http://schemas.microsoft.com/office/drawing/2014/main" id="{89C70193-1428-D44D-9B97-8960269422C4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081097" y="5526905"/>
            <a:ext cx="1268939" cy="427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FNBO.png" descr="FNBO.png">
            <a:extLst>
              <a:ext uri="{FF2B5EF4-FFF2-40B4-BE49-F238E27FC236}">
                <a16:creationId xmlns:a16="http://schemas.microsoft.com/office/drawing/2014/main" id="{7D57051C-74DB-71D1-5919-69D4F3E7739E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10690" y="5537105"/>
            <a:ext cx="1268939" cy="427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NewRelic.png" descr="NewRelic.png">
            <a:extLst>
              <a:ext uri="{FF2B5EF4-FFF2-40B4-BE49-F238E27FC236}">
                <a16:creationId xmlns:a16="http://schemas.microsoft.com/office/drawing/2014/main" id="{58537BDA-7243-DF30-B3B9-8936C97AE292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698151" y="5598803"/>
            <a:ext cx="1268939" cy="427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Oracle Cerner Logo.png" descr="Oracle Cerner Logo.png">
            <a:extLst>
              <a:ext uri="{FF2B5EF4-FFF2-40B4-BE49-F238E27FC236}">
                <a16:creationId xmlns:a16="http://schemas.microsoft.com/office/drawing/2014/main" id="{24C2076C-D9DA-6291-851E-B739C1B4E410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76785" y="5817701"/>
            <a:ext cx="1268939" cy="264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QuestAnalytics.png" descr="QuestAnalytics.png">
            <a:extLst>
              <a:ext uri="{FF2B5EF4-FFF2-40B4-BE49-F238E27FC236}">
                <a16:creationId xmlns:a16="http://schemas.microsoft.com/office/drawing/2014/main" id="{1E6697A0-E6AA-CC58-5BA4-3E2B32F3CEA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039392" y="6191465"/>
            <a:ext cx="1268939" cy="428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RequestMetrics.png" descr="RequestMetrics.png">
            <a:extLst>
              <a:ext uri="{FF2B5EF4-FFF2-40B4-BE49-F238E27FC236}">
                <a16:creationId xmlns:a16="http://schemas.microsoft.com/office/drawing/2014/main" id="{7C3FDA07-FE1B-6612-4A57-F54CCBB73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390295" y="6172573"/>
            <a:ext cx="1268939" cy="427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Rx Savings Solutions.png" descr="Rx Savings Solutions.png">
            <a:extLst>
              <a:ext uri="{FF2B5EF4-FFF2-40B4-BE49-F238E27FC236}">
                <a16:creationId xmlns:a16="http://schemas.microsoft.com/office/drawing/2014/main" id="{97F7D5F6-4D0B-166B-9B5A-3E36A1F5955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1198077" y="5973442"/>
            <a:ext cx="613540" cy="646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ShamrockTrading.png" descr="ShamrockTrading.png">
            <a:extLst>
              <a:ext uri="{FF2B5EF4-FFF2-40B4-BE49-F238E27FC236}">
                <a16:creationId xmlns:a16="http://schemas.microsoft.com/office/drawing/2014/main" id="{6584E3C5-D577-C1AF-AE0D-8FC857E8B87A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231610" y="6166776"/>
            <a:ext cx="1268939" cy="427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SmartWarehousing.png" descr="SmartWarehousing.png">
            <a:extLst>
              <a:ext uri="{FF2B5EF4-FFF2-40B4-BE49-F238E27FC236}">
                <a16:creationId xmlns:a16="http://schemas.microsoft.com/office/drawing/2014/main" id="{FE43CD2B-9FC5-DD96-EFFB-F2FA58BA35E0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728360" y="6198142"/>
            <a:ext cx="1268939" cy="42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uperblocks.png" descr="Superblocks.png">
            <a:extLst>
              <a:ext uri="{FF2B5EF4-FFF2-40B4-BE49-F238E27FC236}">
                <a16:creationId xmlns:a16="http://schemas.microsoft.com/office/drawing/2014/main" id="{6EE78D99-D051-39E9-B12F-0A8109360A7D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39521" y="6172820"/>
            <a:ext cx="1268939" cy="427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TouchNet.png" descr="TouchNet.png">
            <a:extLst>
              <a:ext uri="{FF2B5EF4-FFF2-40B4-BE49-F238E27FC236}">
                <a16:creationId xmlns:a16="http://schemas.microsoft.com/office/drawing/2014/main" id="{269B5646-2B8E-F2C2-B1AC-FBABB4C94159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569540" y="5553448"/>
            <a:ext cx="1268939" cy="426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VMLY_R.png" descr="VMLY_R.png">
            <a:extLst>
              <a:ext uri="{FF2B5EF4-FFF2-40B4-BE49-F238E27FC236}">
                <a16:creationId xmlns:a16="http://schemas.microsoft.com/office/drawing/2014/main" id="{63F45F41-FB25-E32B-0236-7C97DFDA5A11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605679" y="5515086"/>
            <a:ext cx="1268939" cy="427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Xpirit.png" descr="Xpirit.png">
            <a:extLst>
              <a:ext uri="{FF2B5EF4-FFF2-40B4-BE49-F238E27FC236}">
                <a16:creationId xmlns:a16="http://schemas.microsoft.com/office/drawing/2014/main" id="{CE00D77E-357D-6034-B4C6-8BC62E373A83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6851504" y="5528012"/>
            <a:ext cx="1268939" cy="428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CB3D-A807-4884-B3BC-AED8B523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Ideal Team Makeup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9A54A-C9FD-4389-B6E4-06A8490EB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Keep your team balanced. If you notice problems on your team, think about your team’s balance. Don’t over-staff types you’re weak to manage.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1B066-690B-4448-AAA6-E0CCC6CEFC5C}"/>
              </a:ext>
            </a:extLst>
          </p:cNvPr>
          <p:cNvSpPr/>
          <p:nvPr/>
        </p:nvSpPr>
        <p:spPr>
          <a:xfrm>
            <a:off x="2000166" y="3429000"/>
            <a:ext cx="1745197" cy="94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Apprentice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Intern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ED180-A565-4F23-9FD2-899B734DB5AD}"/>
              </a:ext>
            </a:extLst>
          </p:cNvPr>
          <p:cNvSpPr/>
          <p:nvPr/>
        </p:nvSpPr>
        <p:spPr>
          <a:xfrm>
            <a:off x="2000165" y="4682320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E84FD-8CF7-4888-9FD2-9647ADF19EBA}"/>
              </a:ext>
            </a:extLst>
          </p:cNvPr>
          <p:cNvSpPr/>
          <p:nvPr/>
        </p:nvSpPr>
        <p:spPr>
          <a:xfrm>
            <a:off x="4404445" y="3611635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ABFDD1-9536-43F9-A2B9-E46AC297E7D4}"/>
              </a:ext>
            </a:extLst>
          </p:cNvPr>
          <p:cNvSpPr/>
          <p:nvPr/>
        </p:nvSpPr>
        <p:spPr>
          <a:xfrm>
            <a:off x="4404444" y="4594616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3B8A7B-F41B-4C61-AC3F-6029C3EDCB7C}"/>
              </a:ext>
            </a:extLst>
          </p:cNvPr>
          <p:cNvSpPr/>
          <p:nvPr/>
        </p:nvSpPr>
        <p:spPr>
          <a:xfrm>
            <a:off x="6599460" y="3611635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Peer Mentor/Expert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AE127-58ED-4F97-B956-338606C30605}"/>
              </a:ext>
            </a:extLst>
          </p:cNvPr>
          <p:cNvSpPr/>
          <p:nvPr/>
        </p:nvSpPr>
        <p:spPr>
          <a:xfrm>
            <a:off x="6599459" y="4591572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52C02-E8CA-4DD8-AC6E-4BBA9EB9E73F}"/>
              </a:ext>
            </a:extLst>
          </p:cNvPr>
          <p:cNvSpPr/>
          <p:nvPr/>
        </p:nvSpPr>
        <p:spPr>
          <a:xfrm>
            <a:off x="4413357" y="5511291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6BBFB-C39E-0E90-BA95-4A6A9CB4F1D5}"/>
              </a:ext>
            </a:extLst>
          </p:cNvPr>
          <p:cNvSpPr/>
          <p:nvPr/>
        </p:nvSpPr>
        <p:spPr>
          <a:xfrm>
            <a:off x="8894558" y="3956810"/>
            <a:ext cx="1745197" cy="69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</a:t>
            </a:r>
          </a:p>
        </p:txBody>
      </p:sp>
    </p:spTree>
    <p:extLst>
      <p:ext uri="{BB962C8B-B14F-4D97-AF65-F5344CB8AC3E}">
        <p14:creationId xmlns:p14="http://schemas.microsoft.com/office/powerpoint/2010/main" val="75185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yellow figures and a red figure on the other side">
            <a:extLst>
              <a:ext uri="{FF2B5EF4-FFF2-40B4-BE49-F238E27FC236}">
                <a16:creationId xmlns:a16="http://schemas.microsoft.com/office/drawing/2014/main" id="{3F0F3069-8E62-A07E-B9E7-04301DCB3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624F6-F843-C26E-2789-3F9851AE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Management vs Leadership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20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Hands holding each other's wrists and interlinked to form a circle">
            <a:extLst>
              <a:ext uri="{FF2B5EF4-FFF2-40B4-BE49-F238E27FC236}">
                <a16:creationId xmlns:a16="http://schemas.microsoft.com/office/drawing/2014/main" id="{91BD6335-C9F2-4255-A771-4561737D4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 r="24552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91895-9F29-4D3D-AD13-D3326449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Enable Bright Spots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D591-3A75-4C5C-9BCC-20624751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To empower your team overall, you must empower other leaders on your team. </a:t>
            </a:r>
          </a:p>
          <a:p>
            <a:endParaRPr lang="en-US" sz="2400" dirty="0"/>
          </a:p>
          <a:p>
            <a:r>
              <a:rPr lang="en-US" sz="2400" dirty="0"/>
              <a:t>Great technical performers are not always great managers and leaders. In fact – often the opposite. Let good doers be good doers. Elevate them into positions of higher level doing.</a:t>
            </a:r>
          </a:p>
          <a:p>
            <a:endParaRPr lang="en-US" sz="2400" dirty="0"/>
          </a:p>
          <a:p>
            <a:r>
              <a:rPr lang="en-US" sz="2400" dirty="0"/>
              <a:t>Don’t be content to just get the work done. Always be looking for and empowering the next leader.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218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9D5E3-B006-4D0E-9260-BFE1E608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/>
              <a:t>Keeping the Best Talent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8EAB5-5A31-4430-A5B9-129A63159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According to </a:t>
            </a:r>
            <a:r>
              <a:rPr lang="en-US" sz="2400" dirty="0" err="1"/>
              <a:t>Cella’s</a:t>
            </a:r>
            <a:r>
              <a:rPr lang="en-US" sz="2400" dirty="0"/>
              <a:t> 2021 Talent / Jobs Survey for creative/digital/marketing workforce:</a:t>
            </a:r>
          </a:p>
          <a:p>
            <a:r>
              <a:rPr lang="en-US" sz="2400" dirty="0"/>
              <a:t>Half of respondents say they’re thinking of leaving their organization behind </a:t>
            </a:r>
          </a:p>
          <a:p>
            <a:r>
              <a:rPr lang="en-US" sz="2400" dirty="0"/>
              <a:t>41% plan to leave because of: </a:t>
            </a:r>
          </a:p>
          <a:p>
            <a:pPr lvl="1"/>
            <a:r>
              <a:rPr lang="en-US" dirty="0"/>
              <a:t>Lack of desired compensation</a:t>
            </a:r>
          </a:p>
          <a:p>
            <a:pPr lvl="1"/>
            <a:r>
              <a:rPr lang="en-US" dirty="0"/>
              <a:t>Feeling uninspired and not challenged enough</a:t>
            </a:r>
          </a:p>
          <a:p>
            <a:pPr lvl="1"/>
            <a:r>
              <a:rPr lang="en-US" dirty="0"/>
              <a:t>No career advancement opportunity</a:t>
            </a:r>
          </a:p>
          <a:p>
            <a:pPr lvl="1"/>
            <a:r>
              <a:rPr lang="en-US" dirty="0"/>
              <a:t>Absence of professional development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Over 50% resigned past jobs due to poor leadership or toxic environments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onnections">
            <a:extLst>
              <a:ext uri="{FF2B5EF4-FFF2-40B4-BE49-F238E27FC236}">
                <a16:creationId xmlns:a16="http://schemas.microsoft.com/office/drawing/2014/main" id="{7F3DDB8A-3002-4406-A99C-4DA585B76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9962" y="1929820"/>
            <a:ext cx="4221597" cy="4221597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24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697A2-E1D6-44F6-9559-7AA4063D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Building the right culture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2117-E58A-42BB-80A0-82106314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Building the right culture for remote work can be hard, and there’s differences in how to do it for purely remote vs hybrid remote</a:t>
            </a:r>
          </a:p>
          <a:p>
            <a:endParaRPr lang="en-US" sz="2400" dirty="0"/>
          </a:p>
          <a:p>
            <a:r>
              <a:rPr lang="en-US" sz="2400" dirty="0"/>
              <a:t>“What if people don’t get their work done because I can’t see them doing it” is an attitude to avoid</a:t>
            </a:r>
          </a:p>
          <a:p>
            <a:pPr lvl="1"/>
            <a:r>
              <a:rPr lang="en-US" dirty="0"/>
              <a:t>Studies have shown people are *often MORE productive working remotely. A bad employee is a bad employee, in the office or remotely.</a:t>
            </a:r>
          </a:p>
          <a:p>
            <a:pPr lvl="1"/>
            <a:r>
              <a:rPr lang="en-US" dirty="0"/>
              <a:t>Companies end up being surprised when they take the leap at the productivity boost.</a:t>
            </a:r>
          </a:p>
        </p:txBody>
      </p:sp>
    </p:spTree>
    <p:extLst>
      <p:ext uri="{BB962C8B-B14F-4D97-AF65-F5344CB8AC3E}">
        <p14:creationId xmlns:p14="http://schemas.microsoft.com/office/powerpoint/2010/main" val="8733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697A2-E1D6-44F6-9559-7AA4063D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Building the right culture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2117-E58A-42BB-80A0-82106314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dirty="0"/>
              <a:t>If You are Hybrid remote:</a:t>
            </a:r>
          </a:p>
          <a:p>
            <a:pPr lvl="1"/>
            <a:r>
              <a:rPr lang="en-US" sz="2800" dirty="0"/>
              <a:t>Bring the whole team together digitally often</a:t>
            </a:r>
          </a:p>
          <a:p>
            <a:pPr lvl="1"/>
            <a:r>
              <a:rPr lang="en-US" sz="2800" dirty="0"/>
              <a:t>Make digital meetings the standard, even if some people in each meeting could meet in person</a:t>
            </a:r>
          </a:p>
          <a:p>
            <a:pPr lvl="1"/>
            <a:r>
              <a:rPr lang="en-US" sz="2800" dirty="0"/>
              <a:t>Define the right boundaries between video, chat, and email for communication (you must have all 3)</a:t>
            </a:r>
          </a:p>
        </p:txBody>
      </p:sp>
    </p:spTree>
    <p:extLst>
      <p:ext uri="{BB962C8B-B14F-4D97-AF65-F5344CB8AC3E}">
        <p14:creationId xmlns:p14="http://schemas.microsoft.com/office/powerpoint/2010/main" val="195122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939DE-9ED2-3D5C-29CE-A1E8EBAB1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8271" y="516004"/>
            <a:ext cx="395545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03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8322D-3B23-4DF7-9785-3774E427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Question: What are barriers to remote work or reasons not to do it that you’ve heard in the past?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5" descr="Remote control">
            <a:extLst>
              <a:ext uri="{FF2B5EF4-FFF2-40B4-BE49-F238E27FC236}">
                <a16:creationId xmlns:a16="http://schemas.microsoft.com/office/drawing/2014/main" id="{B1530F76-4B18-4D1D-B818-8FFE1E2E0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8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8322D-3B23-4DF7-9785-3774E427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959" y="929452"/>
            <a:ext cx="10459367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Question: What about a 4-day work week?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0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22AE1-5649-4E71-8998-D73ADACA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 dirty="0"/>
              <a:t>About Me</a:t>
            </a:r>
          </a:p>
        </p:txBody>
      </p:sp>
      <p:pic>
        <p:nvPicPr>
          <p:cNvPr id="1026" name="Picture 2" descr="Limelight Team Member: John Kuefler and his wife.">
            <a:extLst>
              <a:ext uri="{FF2B5EF4-FFF2-40B4-BE49-F238E27FC236}">
                <a16:creationId xmlns:a16="http://schemas.microsoft.com/office/drawing/2014/main" id="{B8F4736B-AE0A-8946-5834-791AD1712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0" r="2" b="10251"/>
          <a:stretch/>
        </p:blipFill>
        <p:spPr bwMode="auto">
          <a:xfrm>
            <a:off x="630936" y="707759"/>
            <a:ext cx="5458968" cy="54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DCF58-D999-44F6-A97F-7C1B59B3F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Director of Technology &amp; Operations, Partner,  </a:t>
            </a:r>
            <a:r>
              <a:rPr lang="en-US" sz="1800" dirty="0" err="1"/>
              <a:t>LimeLight</a:t>
            </a:r>
            <a:r>
              <a:rPr lang="en-US" sz="1800" dirty="0"/>
              <a:t> Marketing</a:t>
            </a:r>
          </a:p>
          <a:p>
            <a:r>
              <a:rPr lang="en-US" sz="1800" dirty="0"/>
              <a:t>Associate Instructional Professor, Pittsburg State University</a:t>
            </a:r>
          </a:p>
          <a:p>
            <a:r>
              <a:rPr lang="en-US" sz="1800" dirty="0"/>
              <a:t>Pluralsight Author</a:t>
            </a:r>
          </a:p>
          <a:p>
            <a:r>
              <a:rPr lang="en-US" sz="1800" dirty="0"/>
              <a:t>K-12 Programming Curriculum Developer/Advocate</a:t>
            </a:r>
          </a:p>
          <a:p>
            <a:r>
              <a:rPr lang="en-US" sz="1800" dirty="0"/>
              <a:t>Uber Driver</a:t>
            </a:r>
          </a:p>
          <a:p>
            <a:endParaRPr lang="en-US" sz="1800" dirty="0"/>
          </a:p>
          <a:p>
            <a:r>
              <a:rPr lang="en-US" sz="1800" dirty="0"/>
              <a:t>Email: </a:t>
            </a:r>
            <a:r>
              <a:rPr lang="en-US" sz="1800" dirty="0">
                <a:hlinkClick r:id="rId3"/>
              </a:rPr>
              <a:t>john.kuefler@limelightmarketing.com</a:t>
            </a:r>
            <a:r>
              <a:rPr lang="en-US" sz="1800" dirty="0"/>
              <a:t> </a:t>
            </a:r>
          </a:p>
          <a:p>
            <a:r>
              <a:rPr lang="en-US" sz="1800" dirty="0"/>
              <a:t>Twitter: @john_kuefler91</a:t>
            </a:r>
          </a:p>
        </p:txBody>
      </p:sp>
    </p:spTree>
    <p:extLst>
      <p:ext uri="{BB962C8B-B14F-4D97-AF65-F5344CB8AC3E}">
        <p14:creationId xmlns:p14="http://schemas.microsoft.com/office/powerpoint/2010/main" val="1412341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D3DA-6F0E-E0A3-CA46-039B2F50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4D02-CB66-9D68-8AF4-8017DFD74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Going on vacation is important</a:t>
            </a:r>
          </a:p>
          <a:p>
            <a:r>
              <a:rPr lang="en-US" sz="2200" dirty="0"/>
              <a:t>Remote work facts</a:t>
            </a:r>
          </a:p>
          <a:p>
            <a:r>
              <a:rPr lang="en-US" sz="2200" dirty="0"/>
              <a:t>Delegating better</a:t>
            </a:r>
          </a:p>
          <a:p>
            <a:r>
              <a:rPr lang="en-US" sz="2200" dirty="0"/>
              <a:t>Leadership vs management</a:t>
            </a:r>
          </a:p>
          <a:p>
            <a:r>
              <a:rPr lang="en-US" sz="2200" dirty="0"/>
              <a:t>Team structure theory</a:t>
            </a:r>
          </a:p>
          <a:p>
            <a:r>
              <a:rPr lang="en-US" sz="2200" dirty="0"/>
              <a:t>Building the right culture</a:t>
            </a:r>
          </a:p>
          <a:p>
            <a:endParaRPr lang="en-US" sz="2200" dirty="0"/>
          </a:p>
        </p:txBody>
      </p:sp>
      <p:pic>
        <p:nvPicPr>
          <p:cNvPr id="13" name="Picture 4" descr="Red toy person in front of two lines of white figures">
            <a:extLst>
              <a:ext uri="{FF2B5EF4-FFF2-40B4-BE49-F238E27FC236}">
                <a16:creationId xmlns:a16="http://schemas.microsoft.com/office/drawing/2014/main" id="{CE8EFEF4-1AC0-9B1F-85FD-B8F8786D0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3" r="1509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71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DD63542-246E-4AC2-9679-C42898620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5107-C153-4752-AE6D-A86D76700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233" y="325550"/>
            <a:ext cx="10401992" cy="27834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Going on vacation is important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DAC4AD-FFE0-AAEF-4583-BA81DB37B4F8}"/>
              </a:ext>
            </a:extLst>
          </p:cNvPr>
          <p:cNvSpPr txBox="1">
            <a:spLocks/>
          </p:cNvSpPr>
          <p:nvPr/>
        </p:nvSpPr>
        <p:spPr>
          <a:xfrm>
            <a:off x="889186" y="1938759"/>
            <a:ext cx="10401992" cy="2783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rgbClr val="FFFFFF"/>
                </a:solidFill>
              </a:rPr>
              <a:t>…actually disconnecting even </a:t>
            </a:r>
            <a:r>
              <a:rPr lang="en-US" sz="5200" dirty="0" err="1">
                <a:solidFill>
                  <a:srgbClr val="FFFFFF"/>
                </a:solidFill>
              </a:rPr>
              <a:t>moreso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8BEA-983D-41D3-8165-7BA06C5F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Going on Vacation is Important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5E13-4285-4193-A7A1-FC7D6DD9F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If you manage a team, and you can’t go on vacation, something is wrong</a:t>
            </a:r>
          </a:p>
          <a:p>
            <a:endParaRPr lang="en-US" sz="1800" dirty="0"/>
          </a:p>
          <a:p>
            <a:r>
              <a:rPr lang="en-US" sz="1800" dirty="0"/>
              <a:t>As it turns out, the goal of wanting to go on vacation aligns well to what you need to do to build a good team – build autonomous, high functioning team members</a:t>
            </a:r>
          </a:p>
          <a:p>
            <a:endParaRPr lang="en-US" sz="1800" dirty="0"/>
          </a:p>
          <a:p>
            <a:r>
              <a:rPr lang="en-US" sz="1800" dirty="0"/>
              <a:t>This is true whether your team is remote, or in person</a:t>
            </a:r>
          </a:p>
          <a:p>
            <a:endParaRPr lang="en-US" sz="1800" dirty="0"/>
          </a:p>
          <a:p>
            <a:r>
              <a:rPr lang="en-US" sz="1800" dirty="0"/>
              <a:t>Bad signs to look out for:</a:t>
            </a:r>
          </a:p>
          <a:p>
            <a:pPr lvl="1"/>
            <a:r>
              <a:rPr lang="en-US" sz="1800" dirty="0"/>
              <a:t>I feel too guilty to go on vacation</a:t>
            </a:r>
          </a:p>
          <a:p>
            <a:pPr lvl="1"/>
            <a:r>
              <a:rPr lang="en-US" sz="1800" dirty="0"/>
              <a:t>I’m too tired to go on vacation</a:t>
            </a:r>
          </a:p>
          <a:p>
            <a:pPr lvl="1"/>
            <a:r>
              <a:rPr lang="en-US" sz="1800" dirty="0"/>
              <a:t>I’ll just get bothered the whole time I’m on vacation</a:t>
            </a:r>
          </a:p>
          <a:p>
            <a:pPr lvl="1"/>
            <a:r>
              <a:rPr lang="en-US" sz="1800" dirty="0"/>
              <a:t>Something will go wrong if I’m not there</a:t>
            </a:r>
          </a:p>
        </p:txBody>
      </p:sp>
    </p:spTree>
    <p:extLst>
      <p:ext uri="{BB962C8B-B14F-4D97-AF65-F5344CB8AC3E}">
        <p14:creationId xmlns:p14="http://schemas.microsoft.com/office/powerpoint/2010/main" val="38395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D8F-E3F8-445F-8C3E-EEA52C45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Remote Work as an Option is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118E0-B644-42DD-ACC3-5479E19CA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21682"/>
            <a:ext cx="5492433" cy="3639289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The debate on remote work is over. If you’re still having it, you’re going to bet left far, far behind soon.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Of course, this debate is applicable to jobs that can be worked remotely.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To go on vacation, you need a high performing team. To get the highest performing team possible, you need to be open to some or all of them being remote.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Not everyone likes to work remotely, and that’s ok too.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Remote control">
            <a:extLst>
              <a:ext uri="{FF2B5EF4-FFF2-40B4-BE49-F238E27FC236}">
                <a16:creationId xmlns:a16="http://schemas.microsoft.com/office/drawing/2014/main" id="{99B6FDF9-DBBF-48C0-BE72-C38445C25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BF773-E250-4FB3-991F-FC8B57A8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Remote Work - Let’s look at the numbers</a:t>
            </a:r>
          </a:p>
        </p:txBody>
      </p:sp>
      <p:pic>
        <p:nvPicPr>
          <p:cNvPr id="5" name="Picture 4" descr="Hands on keyboard and mouse">
            <a:extLst>
              <a:ext uri="{FF2B5EF4-FFF2-40B4-BE49-F238E27FC236}">
                <a16:creationId xmlns:a16="http://schemas.microsoft.com/office/drawing/2014/main" id="{DF0A87C6-F66D-4EBB-9904-2EB0AB7D8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3" r="22252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F08D3-A75A-4FCC-8129-A6FD06CE2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16% of companies in the world are 100% remote.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44% of companies don’t allow remote 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Better work-life balance is the main reason why people choose to work remotely.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77% of remote workers say they’re more productive when working from home.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The average annual income of remote workers is $4,000 higher than that of other workers.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85% of managers believe that having teams with remote workers will become the new norm.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74% of workers say that having the option to work remotely would make them less likely to leave a company.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The three biggest challenges associated with remote work are unplugging after work (22%), loneliness (19%), and communication / collaboration (17%).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A01AA-72C4-4ABB-B029-2DE3856508D0}"/>
              </a:ext>
            </a:extLst>
          </p:cNvPr>
          <p:cNvSpPr txBox="1"/>
          <p:nvPr/>
        </p:nvSpPr>
        <p:spPr>
          <a:xfrm>
            <a:off x="4854054" y="6355306"/>
            <a:ext cx="60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https://findstack.com/remote-work-statistics/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823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6490D-4FE5-448A-8E99-0B5D0FF7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Remote work and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36C83-A098-41BD-B441-CABE04DDB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en-US" sz="2000" dirty="0"/>
              <a:t>Flexibility is a key reason that remote work is preferred by many</a:t>
            </a:r>
          </a:p>
          <a:p>
            <a:r>
              <a:rPr lang="en-US" sz="2000" dirty="0"/>
              <a:t>Flexibility means a lot of things to a lot of people </a:t>
            </a:r>
          </a:p>
          <a:p>
            <a:pPr lvl="1"/>
            <a:r>
              <a:rPr lang="en-US" sz="2000" dirty="0"/>
              <a:t>The ability to run to school to drop my kids off or pick them up from activities</a:t>
            </a:r>
          </a:p>
          <a:p>
            <a:pPr lvl="1"/>
            <a:r>
              <a:rPr lang="en-US" sz="2000" dirty="0"/>
              <a:t>The ability to log off an hour early some days so I don’t need to hire a babysitter, and log on later that night to finish my work</a:t>
            </a:r>
          </a:p>
          <a:p>
            <a:pPr lvl="1"/>
            <a:r>
              <a:rPr lang="en-US" sz="2000" dirty="0"/>
              <a:t>The ability to get a little extra sleep in the morning</a:t>
            </a:r>
          </a:p>
          <a:p>
            <a:pPr lvl="1"/>
            <a:r>
              <a:rPr lang="en-US" sz="2000" dirty="0"/>
              <a:t>The ability to work in any type of environment I want (home office, outside, coffee shop, etc.)</a:t>
            </a:r>
          </a:p>
          <a:p>
            <a:pPr lvl="1"/>
            <a:r>
              <a:rPr lang="en-US" sz="2000" dirty="0"/>
              <a:t>The ability to be at home with my family more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long as people get their work done and attend meetings on time, is any of this a problem?</a:t>
            </a:r>
          </a:p>
        </p:txBody>
      </p:sp>
    </p:spTree>
    <p:extLst>
      <p:ext uri="{BB962C8B-B14F-4D97-AF65-F5344CB8AC3E}">
        <p14:creationId xmlns:p14="http://schemas.microsoft.com/office/powerpoint/2010/main" val="339738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2242</TotalTime>
  <Words>1233</Words>
  <Application>Microsoft Office PowerPoint</Application>
  <PresentationFormat>Widescreen</PresentationFormat>
  <Paragraphs>153</Paragraphs>
  <Slides>28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Building a High Performing Remote Team so You Can Go on Vacation</vt:lpstr>
      <vt:lpstr>PowerPoint Presentation</vt:lpstr>
      <vt:lpstr>About Me</vt:lpstr>
      <vt:lpstr>Agenda</vt:lpstr>
      <vt:lpstr>Going on vacation is important </vt:lpstr>
      <vt:lpstr>Going on Vacation is Important</vt:lpstr>
      <vt:lpstr>Remote Work as an Option is the Future</vt:lpstr>
      <vt:lpstr>Remote Work - Let’s look at the numbers</vt:lpstr>
      <vt:lpstr>Remote work and flexibility</vt:lpstr>
      <vt:lpstr>Boundaries are Critical</vt:lpstr>
      <vt:lpstr>Accountability is Critical Too</vt:lpstr>
      <vt:lpstr>Delegating</vt:lpstr>
      <vt:lpstr>PowerPoint Presentation</vt:lpstr>
      <vt:lpstr>Fear</vt:lpstr>
      <vt:lpstr>Assumptions</vt:lpstr>
      <vt:lpstr>Laziness*</vt:lpstr>
      <vt:lpstr>PowerPoint Presentation</vt:lpstr>
      <vt:lpstr>Team structure is important</vt:lpstr>
      <vt:lpstr>Progressions of Employees</vt:lpstr>
      <vt:lpstr>My Ideal Team Makeup</vt:lpstr>
      <vt:lpstr>Management vs Leadership</vt:lpstr>
      <vt:lpstr>Enable Bright Spots</vt:lpstr>
      <vt:lpstr>Keeping the Best Talent</vt:lpstr>
      <vt:lpstr>Building the right culture</vt:lpstr>
      <vt:lpstr>Building the right culture</vt:lpstr>
      <vt:lpstr>PowerPoint Presentation</vt:lpstr>
      <vt:lpstr>Question: What are barriers to remote work or reasons not to do it that you’ve heard in the past?</vt:lpstr>
      <vt:lpstr>Question: What about a 4-day work week?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High Performing Remote Team so You Can Go on Vacation</dc:title>
  <dc:creator>John Kuefler</dc:creator>
  <cp:lastModifiedBy>John Kuefler</cp:lastModifiedBy>
  <cp:revision>1</cp:revision>
  <dcterms:created xsi:type="dcterms:W3CDTF">2022-02-05T14:08:31Z</dcterms:created>
  <dcterms:modified xsi:type="dcterms:W3CDTF">2022-08-08T13:34:15Z</dcterms:modified>
</cp:coreProperties>
</file>